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66E68C-133D-4785-92D6-A90BB99716F9}">
          <p14:sldIdLst>
            <p14:sldId id="257"/>
          </p14:sldIdLst>
        </p14:section>
        <p14:section name="Untitled Section" id="{7B51E381-7FCF-4779-81D6-96EED3FAF6F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D745-4DEA-4CB6-992B-FD80E55F03E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DF43-A280-4D81-B43A-AED3430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827131" y="2740426"/>
            <a:ext cx="6979414" cy="351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0473" y="723541"/>
            <a:ext cx="8756072" cy="12991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74" y="864505"/>
            <a:ext cx="510215" cy="97323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18017" y="809310"/>
            <a:ext cx="1163782" cy="39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&lt;header&gt;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24165" y="1342230"/>
            <a:ext cx="141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600" cap="small" normalizeH="1" dirty="0" smtClean="0"/>
              <a:t>inter </a:t>
            </a:r>
            <a:r>
              <a:rPr lang="en-US" sz="16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600" cap="small" normalizeH="1" dirty="0" smtClean="0"/>
              <a:t>ear </a:t>
            </a:r>
            <a:r>
              <a:rPr lang="en-US" sz="16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600" cap="small" normalizeH="1" dirty="0" smtClean="0"/>
              <a:t>arehouse</a:t>
            </a:r>
            <a:endParaRPr lang="en-US" sz="1600" cap="small" normalizeH="1" dirty="0"/>
          </a:p>
        </p:txBody>
      </p:sp>
      <p:sp>
        <p:nvSpPr>
          <p:cNvPr id="9" name="Rectangle 8"/>
          <p:cNvSpPr/>
          <p:nvPr/>
        </p:nvSpPr>
        <p:spPr>
          <a:xfrm>
            <a:off x="2039842" y="2184734"/>
            <a:ext cx="8756072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Hats               Gloves         Scarves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18017" y="2254987"/>
            <a:ext cx="1163782" cy="343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navbar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5" name="Horizontal Scroll 14"/>
          <p:cNvSpPr/>
          <p:nvPr/>
        </p:nvSpPr>
        <p:spPr>
          <a:xfrm>
            <a:off x="233524" y="1281854"/>
            <a:ext cx="1694560" cy="66977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 TBD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Grid: 3-6-3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85288" y="1134447"/>
            <a:ext cx="2618509" cy="294813"/>
            <a:chOff x="5604151" y="1346201"/>
            <a:chExt cx="2618509" cy="323166"/>
          </a:xfrm>
        </p:grpSpPr>
        <p:sp>
          <p:nvSpPr>
            <p:cNvPr id="16" name="Rectangle 15"/>
            <p:cNvSpPr/>
            <p:nvPr/>
          </p:nvSpPr>
          <p:spPr>
            <a:xfrm>
              <a:off x="5604151" y="1346201"/>
              <a:ext cx="2618509" cy="323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Search for…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867" y="1376766"/>
              <a:ext cx="264382" cy="26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>
            <a:off x="2050474" y="2740426"/>
            <a:ext cx="1610238" cy="35190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orizontal Scroll 20"/>
          <p:cNvSpPr/>
          <p:nvPr/>
        </p:nvSpPr>
        <p:spPr>
          <a:xfrm>
            <a:off x="343176" y="4180659"/>
            <a:ext cx="1540880" cy="90086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20%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same as header</a:t>
            </a:r>
            <a:endParaRPr lang="en-US" sz="1200" b="1" dirty="0">
              <a:solidFill>
                <a:schemeClr val="tx2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68" y="3146606"/>
            <a:ext cx="1090653" cy="85070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9953" y="3766709"/>
            <a:ext cx="1163782" cy="3478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&lt;aside&gt;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291214" y="1536390"/>
            <a:ext cx="4530044" cy="2990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b="1" dirty="0" smtClean="0"/>
              <a:t>Lists specials, clearances, promotions, etc. updated daily/hourly</a:t>
            </a:r>
            <a:endParaRPr lang="en-US" sz="1200" b="1" dirty="0"/>
          </a:p>
        </p:txBody>
      </p:sp>
      <p:sp>
        <p:nvSpPr>
          <p:cNvPr id="23" name="Horizontal Scroll 22"/>
          <p:cNvSpPr/>
          <p:nvPr/>
        </p:nvSpPr>
        <p:spPr>
          <a:xfrm>
            <a:off x="89194" y="2556262"/>
            <a:ext cx="1907611" cy="78314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TBD </a:t>
            </a:r>
            <a:r>
              <a:rPr lang="en-US" sz="1200" b="1" dirty="0" smtClean="0">
                <a:solidFill>
                  <a:schemeClr val="tx2"/>
                </a:solidFill>
              </a:rPr>
              <a:t>dark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Use </a:t>
            </a:r>
            <a:r>
              <a:rPr lang="en-US" sz="1200" b="1" dirty="0" err="1" smtClean="0">
                <a:solidFill>
                  <a:schemeClr val="tx2"/>
                </a:solidFill>
              </a:rPr>
              <a:t>flexbox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39842" y="6272379"/>
            <a:ext cx="8756072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66130" y="6291793"/>
            <a:ext cx="1163782" cy="4190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&lt;footer&gt;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221505" y="2923827"/>
            <a:ext cx="1163782" cy="4076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&lt;article&gt;</a:t>
            </a:r>
            <a:endParaRPr lang="en-US" sz="1600" dirty="0"/>
          </a:p>
        </p:txBody>
      </p:sp>
      <p:sp>
        <p:nvSpPr>
          <p:cNvPr id="35" name="Horizontal Scroll 34"/>
          <p:cNvSpPr/>
          <p:nvPr/>
        </p:nvSpPr>
        <p:spPr>
          <a:xfrm>
            <a:off x="10034113" y="3475425"/>
            <a:ext cx="1907611" cy="110943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80%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white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Use </a:t>
            </a:r>
            <a:r>
              <a:rPr lang="en-US" sz="1200" b="1" dirty="0" err="1" smtClean="0">
                <a:solidFill>
                  <a:schemeClr val="tx2"/>
                </a:solidFill>
              </a:rPr>
              <a:t>flexbox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040758" y="566398"/>
            <a:ext cx="1086" cy="14562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01652" y="503001"/>
            <a:ext cx="0" cy="15196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040758" y="538887"/>
            <a:ext cx="4860894" cy="33521"/>
          </a:xfrm>
          <a:prstGeom prst="line">
            <a:avLst/>
          </a:prstGeom>
          <a:ln w="190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50473" y="561185"/>
            <a:ext cx="1979339" cy="5213"/>
          </a:xfrm>
          <a:prstGeom prst="line">
            <a:avLst/>
          </a:prstGeom>
          <a:ln w="190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425142" y="416502"/>
            <a:ext cx="272602" cy="3118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944351" y="558287"/>
            <a:ext cx="1812446" cy="2898"/>
          </a:xfrm>
          <a:prstGeom prst="line">
            <a:avLst/>
          </a:prstGeom>
          <a:ln w="190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75967" y="398829"/>
            <a:ext cx="272602" cy="3118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714273" y="363950"/>
            <a:ext cx="272602" cy="3118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Horizontal Scroll 52"/>
          <p:cNvSpPr/>
          <p:nvPr/>
        </p:nvSpPr>
        <p:spPr>
          <a:xfrm>
            <a:off x="2274687" y="5870276"/>
            <a:ext cx="1540880" cy="90086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same as </a:t>
            </a:r>
            <a:r>
              <a:rPr lang="en-US" sz="1200" b="1" dirty="0" err="1" smtClean="0">
                <a:solidFill>
                  <a:schemeClr val="tx2"/>
                </a:solidFill>
              </a:rPr>
              <a:t>nav_bar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044474" y="1142145"/>
            <a:ext cx="1619250" cy="304800"/>
            <a:chOff x="5085288" y="6499138"/>
            <a:chExt cx="1619250" cy="3048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288" y="6499138"/>
              <a:ext cx="847725" cy="3048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013" y="6499138"/>
              <a:ext cx="771525" cy="3048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304" y="2946505"/>
            <a:ext cx="4772560" cy="3303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24" y="87476"/>
            <a:ext cx="3105393" cy="29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@media width &gt;= 800px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7127" y="2411656"/>
            <a:ext cx="2598011" cy="635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27129" y="397865"/>
            <a:ext cx="2598013" cy="12991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53" y="491550"/>
            <a:ext cx="291422" cy="5558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45026" y="551806"/>
            <a:ext cx="1163782" cy="39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&lt;header&gt;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32495" y="486530"/>
            <a:ext cx="1951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200" cap="small" normalizeH="1" dirty="0" smtClean="0"/>
              <a:t>inter </a:t>
            </a:r>
            <a:r>
              <a:rPr lang="en-US" sz="12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200" cap="small" normalizeH="1" dirty="0" smtClean="0"/>
              <a:t>ear </a:t>
            </a:r>
            <a:r>
              <a:rPr lang="en-US" sz="1200" b="1" cap="small" normalizeH="1" dirty="0" smtClean="0">
                <a:solidFill>
                  <a:schemeClr val="tx2"/>
                </a:solidFill>
              </a:rPr>
              <a:t>W</a:t>
            </a:r>
            <a:r>
              <a:rPr lang="en-US" sz="1200" cap="small" normalizeH="1" dirty="0" smtClean="0"/>
              <a:t>arehouse</a:t>
            </a:r>
            <a:endParaRPr lang="en-US" sz="1200" cap="small" normalizeH="1" dirty="0"/>
          </a:p>
        </p:txBody>
      </p:sp>
      <p:sp>
        <p:nvSpPr>
          <p:cNvPr id="9" name="Rectangle 8"/>
          <p:cNvSpPr/>
          <p:nvPr/>
        </p:nvSpPr>
        <p:spPr>
          <a:xfrm>
            <a:off x="3827130" y="1790701"/>
            <a:ext cx="2598012" cy="56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115852" y="1930780"/>
            <a:ext cx="1163782" cy="343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navbar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5" name="Horizontal Scroll 14"/>
          <p:cNvSpPr/>
          <p:nvPr/>
        </p:nvSpPr>
        <p:spPr>
          <a:xfrm>
            <a:off x="7670310" y="347713"/>
            <a:ext cx="1694560" cy="66977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 TBD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1341" y="1158856"/>
            <a:ext cx="2393685" cy="178492"/>
            <a:chOff x="5604151" y="1346201"/>
            <a:chExt cx="2618509" cy="323166"/>
          </a:xfrm>
        </p:grpSpPr>
        <p:sp>
          <p:nvSpPr>
            <p:cNvPr id="16" name="Rectangle 15"/>
            <p:cNvSpPr/>
            <p:nvPr/>
          </p:nvSpPr>
          <p:spPr>
            <a:xfrm>
              <a:off x="5604151" y="1346201"/>
              <a:ext cx="2618509" cy="323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Search for…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867" y="1376766"/>
              <a:ext cx="264382" cy="26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3827131" y="3047265"/>
            <a:ext cx="2598011" cy="3097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27129" y="1387836"/>
            <a:ext cx="2598013" cy="364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b="1" dirty="0" smtClean="0"/>
              <a:t>Lists specials, clearances, promotions, </a:t>
            </a:r>
            <a:r>
              <a:rPr lang="en-US" sz="1200" b="1" dirty="0" err="1" smtClean="0"/>
              <a:t>etc</a:t>
            </a:r>
            <a:endParaRPr lang="en-US" sz="1200" b="1" dirty="0"/>
          </a:p>
        </p:txBody>
      </p:sp>
      <p:sp>
        <p:nvSpPr>
          <p:cNvPr id="23" name="Horizontal Scroll 22"/>
          <p:cNvSpPr/>
          <p:nvPr/>
        </p:nvSpPr>
        <p:spPr>
          <a:xfrm>
            <a:off x="7563784" y="1462046"/>
            <a:ext cx="2294200" cy="78314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TBD </a:t>
            </a:r>
            <a:r>
              <a:rPr lang="en-US" sz="1200" b="1" dirty="0" smtClean="0">
                <a:solidFill>
                  <a:schemeClr val="tx2"/>
                </a:solidFill>
              </a:rPr>
              <a:t>dark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Use </a:t>
            </a:r>
            <a:r>
              <a:rPr lang="en-US" sz="1200" b="1" dirty="0" err="1" smtClean="0">
                <a:solidFill>
                  <a:schemeClr val="tx2"/>
                </a:solidFill>
              </a:rPr>
              <a:t>flexbox</a:t>
            </a:r>
            <a:r>
              <a:rPr lang="en-US" sz="1200" b="1" dirty="0" smtClean="0">
                <a:solidFill>
                  <a:schemeClr val="tx2"/>
                </a:solidFill>
              </a:rPr>
              <a:t> to make 1 column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29653" y="4212607"/>
            <a:ext cx="1163782" cy="4076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&lt;article&gt;</a:t>
            </a:r>
            <a:endParaRPr lang="en-US" sz="1600" dirty="0"/>
          </a:p>
        </p:txBody>
      </p:sp>
      <p:sp>
        <p:nvSpPr>
          <p:cNvPr id="35" name="Horizontal Scroll 34"/>
          <p:cNvSpPr/>
          <p:nvPr/>
        </p:nvSpPr>
        <p:spPr>
          <a:xfrm>
            <a:off x="7457259" y="3715161"/>
            <a:ext cx="1907611" cy="110943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white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Flexbox</a:t>
            </a:r>
            <a:r>
              <a:rPr lang="en-US" sz="1200" b="1" dirty="0" smtClean="0">
                <a:solidFill>
                  <a:schemeClr val="tx2"/>
                </a:solidFill>
              </a:rPr>
              <a:t>: 1 </a:t>
            </a:r>
            <a:r>
              <a:rPr lang="en-US" sz="1200" b="1" dirty="0" smtClean="0">
                <a:solidFill>
                  <a:schemeClr val="tx2"/>
                </a:solidFill>
              </a:rPr>
              <a:t>column wide</a:t>
            </a:r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3" name="Horizontal Scroll 52"/>
          <p:cNvSpPr/>
          <p:nvPr/>
        </p:nvSpPr>
        <p:spPr>
          <a:xfrm>
            <a:off x="8074306" y="5663765"/>
            <a:ext cx="1540880" cy="90086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Bckgrnd</a:t>
            </a:r>
            <a:r>
              <a:rPr lang="en-US" sz="1200" b="1" dirty="0" smtClean="0">
                <a:solidFill>
                  <a:schemeClr val="tx2"/>
                </a:solidFill>
              </a:rPr>
              <a:t> color: same as </a:t>
            </a:r>
            <a:r>
              <a:rPr lang="en-US" sz="1200" b="1" dirty="0" err="1" smtClean="0">
                <a:solidFill>
                  <a:schemeClr val="tx2"/>
                </a:solidFill>
              </a:rPr>
              <a:t>nav_bar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23707" y="848344"/>
            <a:ext cx="1426787" cy="253584"/>
            <a:chOff x="5085288" y="6499138"/>
            <a:chExt cx="1619250" cy="3048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288" y="6499138"/>
              <a:ext cx="847725" cy="3048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3013" y="6499138"/>
              <a:ext cx="771525" cy="30480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247" y="3111861"/>
            <a:ext cx="1065775" cy="38004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792034" y="6145103"/>
            <a:ext cx="365184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51264" y="6059737"/>
            <a:ext cx="1163782" cy="4190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&lt;footer&gt;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08812" y="2575151"/>
            <a:ext cx="1163782" cy="3478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&lt;aside&gt;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719705" y="1764924"/>
            <a:ext cx="659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Hats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Gloves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Scarves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94" y="2492817"/>
            <a:ext cx="752475" cy="447675"/>
          </a:xfrm>
          <a:prstGeom prst="rect">
            <a:avLst/>
          </a:prstGeom>
        </p:spPr>
      </p:pic>
      <p:sp>
        <p:nvSpPr>
          <p:cNvPr id="29" name="Horizontal Scroll 28"/>
          <p:cNvSpPr/>
          <p:nvPr/>
        </p:nvSpPr>
        <p:spPr>
          <a:xfrm>
            <a:off x="7457259" y="2376606"/>
            <a:ext cx="2294200" cy="783147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100% width</a:t>
            </a:r>
          </a:p>
          <a:p>
            <a:pPr algn="ctr"/>
            <a:r>
              <a:rPr lang="en-US" sz="1200" b="1" dirty="0" err="1">
                <a:solidFill>
                  <a:schemeClr val="tx2"/>
                </a:solidFill>
              </a:rPr>
              <a:t>Bckgrnd</a:t>
            </a:r>
            <a:r>
              <a:rPr lang="en-US" sz="1200" b="1" dirty="0">
                <a:solidFill>
                  <a:schemeClr val="tx2"/>
                </a:solidFill>
              </a:rPr>
              <a:t> color: same as header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Use </a:t>
            </a:r>
            <a:r>
              <a:rPr lang="en-US" sz="1200" b="1" dirty="0" err="1" smtClean="0">
                <a:solidFill>
                  <a:schemeClr val="tx2"/>
                </a:solidFill>
              </a:rPr>
              <a:t>flexbox</a:t>
            </a:r>
            <a:r>
              <a:rPr lang="en-US" sz="1200" b="1" dirty="0" smtClean="0">
                <a:solidFill>
                  <a:schemeClr val="tx2"/>
                </a:solidFill>
              </a:rPr>
              <a:t> to move to here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204" y="248554"/>
            <a:ext cx="3105393" cy="7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@media width &lt; 600px</a:t>
            </a:r>
          </a:p>
          <a:p>
            <a:pPr algn="ctr"/>
            <a:r>
              <a:rPr lang="en-US" dirty="0" smtClean="0"/>
              <a:t>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184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Tollefson, Joel C</dc:creator>
  <cp:lastModifiedBy>Tollefson, Joel C</cp:lastModifiedBy>
  <cp:revision>17</cp:revision>
  <dcterms:created xsi:type="dcterms:W3CDTF">2018-01-27T23:59:39Z</dcterms:created>
  <dcterms:modified xsi:type="dcterms:W3CDTF">2018-01-31T05:19:06Z</dcterms:modified>
</cp:coreProperties>
</file>