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5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0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0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8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1DC4-C11D-4260-A0C3-22BD4F248FAF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6D24-EC92-451F-821B-327EAE2A3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6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581400" y="152400"/>
            <a:ext cx="3612505" cy="5410836"/>
            <a:chOff x="3581400" y="152400"/>
            <a:chExt cx="3612505" cy="5410836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52400"/>
              <a:ext cx="3612505" cy="541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172200" y="2590800"/>
              <a:ext cx="76200" cy="76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400800" y="2286000"/>
              <a:ext cx="76200" cy="76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3560134"/>
              <a:ext cx="76200" cy="76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2895600"/>
              <a:ext cx="914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Dverberg</a:t>
              </a:r>
            </a:p>
            <a:p>
              <a:r>
                <a:rPr lang="en-US" sz="1000" b="1" dirty="0" smtClean="0"/>
                <a:t>Church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9891" y="1600200"/>
              <a:ext cx="1066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Grandpa’s Farm</a:t>
              </a:r>
            </a:p>
            <a:p>
              <a:pPr algn="ctr"/>
              <a:r>
                <a:rPr lang="en-US" sz="1000" b="1" dirty="0" smtClean="0"/>
                <a:t>Saura</a:t>
              </a:r>
              <a:endParaRPr lang="en-US" sz="1000" b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400800" y="1807949"/>
              <a:ext cx="38102" cy="5542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13842" y="2628900"/>
              <a:ext cx="186958" cy="3429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57600" y="2672316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Grandma’s Farm</a:t>
              </a:r>
            </a:p>
          </p:txBody>
        </p:sp>
        <p:cxnSp>
          <p:nvCxnSpPr>
            <p:cNvPr id="31" name="Straight Connector 30"/>
            <p:cNvCxnSpPr>
              <a:endCxn id="11" idx="2"/>
            </p:cNvCxnSpPr>
            <p:nvPr/>
          </p:nvCxnSpPr>
          <p:spPr>
            <a:xfrm>
              <a:off x="4038600" y="2895600"/>
              <a:ext cx="152400" cy="7026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5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Tollefson</dc:creator>
  <cp:lastModifiedBy>Joel Tollefson</cp:lastModifiedBy>
  <cp:revision>15</cp:revision>
  <dcterms:created xsi:type="dcterms:W3CDTF">2019-08-31T17:21:52Z</dcterms:created>
  <dcterms:modified xsi:type="dcterms:W3CDTF">2019-09-02T19:46:57Z</dcterms:modified>
</cp:coreProperties>
</file>