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854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928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878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0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8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982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726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207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12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967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836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2587-B684-4FCB-AC68-47DE47F3B3F4}" type="datetimeFigureOut">
              <a:rPr lang="nb-NO" smtClean="0"/>
              <a:t>16.07.2019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FD8F-DBAC-4094-89FA-AB0A907DDC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259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uker\Pictures\2015-12\DSCN01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" r="13030" b="8817"/>
          <a:stretch/>
        </p:blipFill>
        <p:spPr bwMode="auto">
          <a:xfrm>
            <a:off x="334868" y="116633"/>
            <a:ext cx="8208912" cy="58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/>
          <p:cNvSpPr txBox="1"/>
          <p:nvPr/>
        </p:nvSpPr>
        <p:spPr>
          <a:xfrm>
            <a:off x="559908" y="6008873"/>
            <a:ext cx="798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Erik           Berit          Torgeir Fredrik                 Thomas    Elisabeth     Helge   Ingrid</a:t>
            </a:r>
          </a:p>
          <a:p>
            <a:r>
              <a:rPr lang="nb-NO" dirty="0"/>
              <a:t> </a:t>
            </a:r>
            <a:r>
              <a:rPr lang="nb-NO" dirty="0" smtClean="0"/>
              <a:t>                                                    Henrik             Eirik                  Thea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815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Skjermfremvisning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Bruker</dc:creator>
  <cp:lastModifiedBy>Bruker</cp:lastModifiedBy>
  <cp:revision>1</cp:revision>
  <dcterms:created xsi:type="dcterms:W3CDTF">2019-07-16T18:32:45Z</dcterms:created>
  <dcterms:modified xsi:type="dcterms:W3CDTF">2019-07-16T18:39:03Z</dcterms:modified>
</cp:coreProperties>
</file>