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91" autoAdjust="0"/>
  </p:normalViewPr>
  <p:slideViewPr>
    <p:cSldViewPr snapToGrid="0">
      <p:cViewPr>
        <p:scale>
          <a:sx n="100" d="100"/>
          <a:sy n="100" d="100"/>
        </p:scale>
        <p:origin x="-13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9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0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6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1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E068-F7D5-4FFC-BFDB-7E3574AAAB42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6F4D-5AF1-4297-A38F-358942446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3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903" y="299545"/>
            <a:ext cx="11524594" cy="6558455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743200" y="418299"/>
            <a:ext cx="5040151" cy="6060141"/>
            <a:chOff x="2743200" y="394446"/>
            <a:chExt cx="5040151" cy="60601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8321" y="394446"/>
              <a:ext cx="2426401" cy="60601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3" name="Straight Connector 12"/>
            <p:cNvCxnSpPr/>
            <p:nvPr/>
          </p:nvCxnSpPr>
          <p:spPr>
            <a:xfrm flipH="1">
              <a:off x="5481544" y="4603571"/>
              <a:ext cx="1064559" cy="8241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480175" y="4473022"/>
              <a:ext cx="831728" cy="276999"/>
              <a:chOff x="7115175" y="3872870"/>
              <a:chExt cx="831728" cy="2769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115175" y="3943350"/>
                <a:ext cx="152400" cy="146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1</a:t>
                </a: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29475" y="3872870"/>
                <a:ext cx="7174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Oslo    </a:t>
                </a:r>
                <a:endParaRPr lang="en-US" sz="11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651625" y="1038596"/>
              <a:ext cx="1131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Andøya</a:t>
              </a:r>
              <a:r>
                <a:rPr lang="en-US" sz="1200" b="1" dirty="0" smtClean="0"/>
                <a:t> </a:t>
              </a:r>
              <a:r>
                <a:rPr lang="en-US" sz="1200" dirty="0" smtClean="0"/>
                <a:t>Island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17460" y="1573980"/>
              <a:ext cx="126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Lofoten Islands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23154" y="5394085"/>
              <a:ext cx="71718" cy="627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143935" y="5307479"/>
              <a:ext cx="71718" cy="627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45685" y="5396753"/>
              <a:ext cx="71718" cy="627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31285" y="4926853"/>
              <a:ext cx="71718" cy="627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598085" y="1364503"/>
              <a:ext cx="71718" cy="627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31435" y="831103"/>
              <a:ext cx="71718" cy="627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84891" y="4448268"/>
              <a:ext cx="864848" cy="49572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753086" y="4314209"/>
              <a:ext cx="1022029" cy="276999"/>
              <a:chOff x="1383890" y="3429521"/>
              <a:chExt cx="1022029" cy="27699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253519" y="3494996"/>
                <a:ext cx="152400" cy="146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2</a:t>
                </a:r>
                <a:endParaRPr 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83890" y="3429521"/>
                <a:ext cx="869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Sognefjord</a:t>
                </a:r>
                <a:endParaRPr lang="en-US" sz="1100" dirty="0"/>
              </a:p>
            </p:txBody>
          </p:sp>
        </p:grpSp>
        <p:cxnSp>
          <p:nvCxnSpPr>
            <p:cNvPr id="40" name="Straight Connector 39"/>
            <p:cNvCxnSpPr>
              <a:stCxn id="24" idx="2"/>
            </p:cNvCxnSpPr>
            <p:nvPr/>
          </p:nvCxnSpPr>
          <p:spPr>
            <a:xfrm>
              <a:off x="3499509" y="5127359"/>
              <a:ext cx="680241" cy="2146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42926" y="5425461"/>
              <a:ext cx="651946" cy="2012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26660" y="1395506"/>
              <a:ext cx="1005915" cy="330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64119" y="868829"/>
              <a:ext cx="868456" cy="30019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838616" y="4988859"/>
              <a:ext cx="813293" cy="276999"/>
              <a:chOff x="1561801" y="3824471"/>
              <a:chExt cx="813293" cy="27699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22694" y="3889946"/>
                <a:ext cx="152400" cy="146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3</a:t>
                </a:r>
                <a:endParaRPr lang="en-US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61801" y="3824471"/>
                <a:ext cx="660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Bergen</a:t>
                </a:r>
                <a:endParaRPr lang="en-US" sz="11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743200" y="5479813"/>
              <a:ext cx="962383" cy="276999"/>
              <a:chOff x="1424322" y="4142736"/>
              <a:chExt cx="962383" cy="2769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234305" y="4208211"/>
                <a:ext cx="152400" cy="146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4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424322" y="4142736"/>
                <a:ext cx="8099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Solstrand</a:t>
                </a:r>
                <a:endParaRPr lang="en-US" sz="1100" dirty="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6543024" y="1102880"/>
              <a:ext cx="152400" cy="146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5</a:t>
              </a:r>
              <a:endParaRPr lang="en-US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548549" y="1639455"/>
              <a:ext cx="152400" cy="146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6</a:t>
              </a:r>
              <a:endParaRPr lang="en-US" b="1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5055154" y="2200902"/>
              <a:ext cx="1269568" cy="95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143935" y="2071672"/>
              <a:ext cx="10296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Arctic Circle</a:t>
              </a:r>
              <a:endParaRPr lang="en-US" sz="1050" i="1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3904090" y="2201767"/>
              <a:ext cx="332163" cy="7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3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2672" y="935662"/>
            <a:ext cx="85158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Our Norway experience had so much variety and adventures.  This web page is divided out into the 6 regions and towns that we visited, in the order shown on the map:</a:t>
            </a:r>
          </a:p>
          <a:p>
            <a:endParaRPr lang="en-US" sz="1000" dirty="0"/>
          </a:p>
          <a:p>
            <a:r>
              <a:rPr lang="en-US" sz="1000" dirty="0"/>
              <a:t>1-      Oslo – the capital city, known for its green spaces and museums; 3 days.</a:t>
            </a:r>
          </a:p>
          <a:p>
            <a:endParaRPr lang="en-US" sz="1000" dirty="0"/>
          </a:p>
          <a:p>
            <a:r>
              <a:rPr lang="en-US" sz="1000" dirty="0"/>
              <a:t>2-      </a:t>
            </a:r>
            <a:r>
              <a:rPr lang="en-US" sz="1000" dirty="0" err="1"/>
              <a:t>Sognefjord</a:t>
            </a:r>
            <a:r>
              <a:rPr lang="en-US" sz="1000" dirty="0"/>
              <a:t> – nicknamed the King of the Fjords, is the largest and deepest fjord in Norway; 2 days</a:t>
            </a:r>
          </a:p>
          <a:p>
            <a:endParaRPr lang="en-US" sz="1000" dirty="0"/>
          </a:p>
          <a:p>
            <a:r>
              <a:rPr lang="en-US" sz="1000" dirty="0"/>
              <a:t>3-      Bergen -- known as the 'city of seven mountains' and was a Hanseatic trading post during the 13th to 18th centuries ; 3 days</a:t>
            </a:r>
          </a:p>
          <a:p>
            <a:endParaRPr lang="en-US" sz="1000" dirty="0"/>
          </a:p>
          <a:p>
            <a:r>
              <a:rPr lang="en-US" sz="1000" dirty="0"/>
              <a:t>4-      </a:t>
            </a:r>
            <a:r>
              <a:rPr lang="en-US" sz="1000" dirty="0" err="1"/>
              <a:t>Solstrand</a:t>
            </a:r>
            <a:r>
              <a:rPr lang="en-US" sz="1000" dirty="0"/>
              <a:t> – a resort and spa just South of Bergen on the </a:t>
            </a:r>
            <a:r>
              <a:rPr lang="en-US" sz="1000" dirty="0" err="1"/>
              <a:t>Bjørnafjorden</a:t>
            </a:r>
            <a:r>
              <a:rPr lang="en-US" sz="1000" dirty="0"/>
              <a:t> fjord; 2 days</a:t>
            </a:r>
          </a:p>
          <a:p>
            <a:endParaRPr lang="en-US" sz="1000" dirty="0"/>
          </a:p>
          <a:p>
            <a:r>
              <a:rPr lang="en-US" sz="1000" dirty="0"/>
              <a:t>5-      </a:t>
            </a:r>
            <a:r>
              <a:rPr lang="en-US" sz="1000" dirty="0" err="1"/>
              <a:t>Andøya</a:t>
            </a:r>
            <a:r>
              <a:rPr lang="en-US" sz="1000" dirty="0"/>
              <a:t> Island – 200 miles N. of the Arctic Circle, where my grandparents grew up; 2 days</a:t>
            </a:r>
          </a:p>
          <a:p>
            <a:endParaRPr lang="en-US" sz="1000" dirty="0"/>
          </a:p>
          <a:p>
            <a:r>
              <a:rPr lang="en-US" sz="1000" dirty="0"/>
              <a:t>6-      </a:t>
            </a:r>
            <a:r>
              <a:rPr lang="en-US" sz="1000" dirty="0" err="1"/>
              <a:t>Lofoten</a:t>
            </a:r>
            <a:r>
              <a:rPr lang="en-US" sz="1000" dirty="0"/>
              <a:t> Islands – an archipelago of 6+  islands known for dramatic scenery mountains and arctic of fjords; 3 days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endParaRPr lang="en-US" sz="1000" dirty="0"/>
          </a:p>
          <a:p>
            <a:r>
              <a:rPr lang="en-US" sz="1000" dirty="0"/>
              <a:t>Recommended website for planning your trip:  https://www.visitnorway.com/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endParaRPr lang="en-US" sz="1000" dirty="0"/>
          </a:p>
          <a:p>
            <a:r>
              <a:rPr lang="en-US" sz="1000" dirty="0"/>
              <a:t>Oslo, the capital of Norway, sits on the country’s southern coast at the head of the </a:t>
            </a:r>
            <a:r>
              <a:rPr lang="en-US" sz="1000" dirty="0" err="1"/>
              <a:t>Oslofjord</a:t>
            </a:r>
            <a:r>
              <a:rPr lang="en-US" sz="1000" dirty="0"/>
              <a:t>. It’s known for its green spaces and museums. Many of these are on the </a:t>
            </a:r>
            <a:r>
              <a:rPr lang="en-US" sz="1000" dirty="0" err="1"/>
              <a:t>Bygdøy</a:t>
            </a:r>
            <a:r>
              <a:rPr lang="en-US" sz="1000" dirty="0"/>
              <a:t> Peninsula, including the waterside Norwegian Maritime Museum and the Viking Ship Museum, with Viking ships from the 9th century</a:t>
            </a:r>
          </a:p>
        </p:txBody>
      </p:sp>
    </p:spTree>
    <p:extLst>
      <p:ext uri="{BB962C8B-B14F-4D97-AF65-F5344CB8AC3E}">
        <p14:creationId xmlns:p14="http://schemas.microsoft.com/office/powerpoint/2010/main" val="374275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248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Tollefson, Joel C</dc:creator>
  <cp:lastModifiedBy>Joel Tollefson</cp:lastModifiedBy>
  <cp:revision>11</cp:revision>
  <dcterms:created xsi:type="dcterms:W3CDTF">2019-08-14T19:06:54Z</dcterms:created>
  <dcterms:modified xsi:type="dcterms:W3CDTF">2019-08-15T00:56:26Z</dcterms:modified>
</cp:coreProperties>
</file>