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89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8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18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2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7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60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441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525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9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5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B67C-7FF7-44A8-AF0A-B5F2DA6A7FF1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DB1B-E51B-4E24-AB19-917C904E8E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3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uker\Pictures\2019-06\Valparais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t="2466" r="1228" b="2986"/>
          <a:stretch/>
        </p:blipFill>
        <p:spPr bwMode="auto">
          <a:xfrm>
            <a:off x="147483" y="132735"/>
            <a:ext cx="8834285" cy="50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/>
          <p:cNvSpPr txBox="1"/>
          <p:nvPr/>
        </p:nvSpPr>
        <p:spPr>
          <a:xfrm>
            <a:off x="971600" y="5589240"/>
            <a:ext cx="657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Jarle                                        Gunnar                    Odd Helge           Erik</a:t>
            </a:r>
          </a:p>
          <a:p>
            <a:r>
              <a:rPr lang="nb-NO" dirty="0" smtClean="0"/>
              <a:t>Eli                           Steinar                          Hill                                     Berit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93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uker\Pictures\2014-04-12 skirenn\Påskeskirenn2014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7668365" cy="51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/>
          <p:cNvSpPr txBox="1"/>
          <p:nvPr/>
        </p:nvSpPr>
        <p:spPr>
          <a:xfrm>
            <a:off x="1763688" y="5589240"/>
            <a:ext cx="629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Helge       Thomas    Elisabeth            Torgeir       Ingrid</a:t>
            </a:r>
          </a:p>
          <a:p>
            <a:r>
              <a:rPr lang="nb-NO" dirty="0"/>
              <a:t> </a:t>
            </a:r>
            <a:r>
              <a:rPr lang="nb-NO" dirty="0" smtClean="0"/>
              <a:t>                                             Henrik      Eirik            Thea           Fredrik</a:t>
            </a:r>
          </a:p>
        </p:txBody>
      </p:sp>
    </p:spTree>
    <p:extLst>
      <p:ext uri="{BB962C8B-B14F-4D97-AF65-F5344CB8AC3E}">
        <p14:creationId xmlns:p14="http://schemas.microsoft.com/office/powerpoint/2010/main" val="4078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Skjermfremvisning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Bruker</dc:creator>
  <cp:lastModifiedBy>Bruker</cp:lastModifiedBy>
  <cp:revision>1</cp:revision>
  <dcterms:created xsi:type="dcterms:W3CDTF">2019-07-16T09:47:16Z</dcterms:created>
  <dcterms:modified xsi:type="dcterms:W3CDTF">2019-07-16T09:54:57Z</dcterms:modified>
</cp:coreProperties>
</file>