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6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6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6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5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0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6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0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5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8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1DC4-C11D-4260-A0C3-22BD4F248FAF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6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05712" cy="460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38800" y="373380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96000" y="411480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38400" y="419100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74696" y="396240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05200" y="190500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0504" y="353253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Aker Brygge</a:t>
            </a:r>
            <a:endParaRPr lang="en-US" sz="10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35151" y="4123414"/>
            <a:ext cx="647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Castle</a:t>
            </a:r>
            <a:endParaRPr lang="en-US" sz="1050" b="1" dirty="0"/>
          </a:p>
        </p:txBody>
      </p:sp>
      <p:sp>
        <p:nvSpPr>
          <p:cNvPr id="14" name="Oval 13"/>
          <p:cNvSpPr/>
          <p:nvPr/>
        </p:nvSpPr>
        <p:spPr>
          <a:xfrm>
            <a:off x="2362200" y="449580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00300" y="400681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Folk Museum</a:t>
            </a:r>
            <a:endParaRPr 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00300" y="437733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Viking Ship</a:t>
            </a:r>
          </a:p>
          <a:p>
            <a:r>
              <a:rPr lang="en-US" sz="1000" b="1" dirty="0" smtClean="0"/>
              <a:t>Museum</a:t>
            </a:r>
            <a:endParaRPr 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0" y="480060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Maritime</a:t>
            </a:r>
          </a:p>
          <a:p>
            <a:r>
              <a:rPr lang="en-US" sz="1000" b="1" dirty="0" smtClean="0"/>
              <a:t>Museums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34355" y="176581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Vigeland</a:t>
            </a:r>
            <a:br>
              <a:rPr lang="en-US" sz="1050" b="1" dirty="0" smtClean="0"/>
            </a:br>
            <a:r>
              <a:rPr lang="en-US" sz="1050" b="1" dirty="0" smtClean="0"/>
              <a:t>Sculptures</a:t>
            </a:r>
            <a:endParaRPr lang="en-US" sz="1050" b="1" dirty="0"/>
          </a:p>
        </p:txBody>
      </p:sp>
      <p:sp>
        <p:nvSpPr>
          <p:cNvPr id="12" name="Freeform 11"/>
          <p:cNvSpPr/>
          <p:nvPr/>
        </p:nvSpPr>
        <p:spPr>
          <a:xfrm>
            <a:off x="3116911" y="3808675"/>
            <a:ext cx="2560320" cy="819941"/>
          </a:xfrm>
          <a:custGeom>
            <a:avLst/>
            <a:gdLst>
              <a:gd name="connsiteX0" fmla="*/ 2560320 w 2560320"/>
              <a:gd name="connsiteY0" fmla="*/ 0 h 819941"/>
              <a:gd name="connsiteX1" fmla="*/ 2496710 w 2560320"/>
              <a:gd name="connsiteY1" fmla="*/ 278295 h 819941"/>
              <a:gd name="connsiteX2" fmla="*/ 2202512 w 2560320"/>
              <a:gd name="connsiteY2" fmla="*/ 620202 h 819941"/>
              <a:gd name="connsiteX3" fmla="*/ 1383527 w 2560320"/>
              <a:gd name="connsiteY3" fmla="*/ 818984 h 819941"/>
              <a:gd name="connsiteX4" fmla="*/ 572494 w 2560320"/>
              <a:gd name="connsiteY4" fmla="*/ 683812 h 819941"/>
              <a:gd name="connsiteX5" fmla="*/ 286247 w 2560320"/>
              <a:gd name="connsiteY5" fmla="*/ 421419 h 819941"/>
              <a:gd name="connsiteX6" fmla="*/ 0 w 2560320"/>
              <a:gd name="connsiteY6" fmla="*/ 453224 h 819941"/>
              <a:gd name="connsiteX7" fmla="*/ 0 w 2560320"/>
              <a:gd name="connsiteY7" fmla="*/ 453224 h 819941"/>
              <a:gd name="connsiteX8" fmla="*/ 0 w 2560320"/>
              <a:gd name="connsiteY8" fmla="*/ 453224 h 81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0320" h="819941">
                <a:moveTo>
                  <a:pt x="2560320" y="0"/>
                </a:moveTo>
                <a:cubicBezTo>
                  <a:pt x="2558332" y="87464"/>
                  <a:pt x="2556345" y="174928"/>
                  <a:pt x="2496710" y="278295"/>
                </a:cubicBezTo>
                <a:cubicBezTo>
                  <a:pt x="2437075" y="381662"/>
                  <a:pt x="2388042" y="530087"/>
                  <a:pt x="2202512" y="620202"/>
                </a:cubicBezTo>
                <a:cubicBezTo>
                  <a:pt x="2016982" y="710317"/>
                  <a:pt x="1655197" y="808382"/>
                  <a:pt x="1383527" y="818984"/>
                </a:cubicBezTo>
                <a:cubicBezTo>
                  <a:pt x="1111857" y="829586"/>
                  <a:pt x="755374" y="750073"/>
                  <a:pt x="572494" y="683812"/>
                </a:cubicBezTo>
                <a:cubicBezTo>
                  <a:pt x="389614" y="617551"/>
                  <a:pt x="381663" y="459850"/>
                  <a:pt x="286247" y="421419"/>
                </a:cubicBezTo>
                <a:cubicBezTo>
                  <a:pt x="190831" y="382988"/>
                  <a:pt x="0" y="453224"/>
                  <a:pt x="0" y="453224"/>
                </a:cubicBezTo>
                <a:lnTo>
                  <a:pt x="0" y="453224"/>
                </a:lnTo>
                <a:lnTo>
                  <a:pt x="0" y="453224"/>
                </a:lnTo>
              </a:path>
            </a:pathLst>
          </a:cu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116910" y="4250371"/>
            <a:ext cx="388207" cy="472703"/>
          </a:xfrm>
          <a:custGeom>
            <a:avLst/>
            <a:gdLst>
              <a:gd name="connsiteX0" fmla="*/ 0 w 396158"/>
              <a:gd name="connsiteY0" fmla="*/ 0 h 500932"/>
              <a:gd name="connsiteX1" fmla="*/ 246490 w 396158"/>
              <a:gd name="connsiteY1" fmla="*/ 71561 h 500932"/>
              <a:gd name="connsiteX2" fmla="*/ 389614 w 396158"/>
              <a:gd name="connsiteY2" fmla="*/ 278295 h 500932"/>
              <a:gd name="connsiteX3" fmla="*/ 373711 w 396158"/>
              <a:gd name="connsiteY3" fmla="*/ 500932 h 500932"/>
              <a:gd name="connsiteX4" fmla="*/ 373711 w 396158"/>
              <a:gd name="connsiteY4" fmla="*/ 500932 h 50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58" h="500932">
                <a:moveTo>
                  <a:pt x="0" y="0"/>
                </a:moveTo>
                <a:cubicBezTo>
                  <a:pt x="90777" y="12589"/>
                  <a:pt x="181554" y="25179"/>
                  <a:pt x="246490" y="71561"/>
                </a:cubicBezTo>
                <a:cubicBezTo>
                  <a:pt x="311426" y="117943"/>
                  <a:pt x="368411" y="206733"/>
                  <a:pt x="389614" y="278295"/>
                </a:cubicBezTo>
                <a:cubicBezTo>
                  <a:pt x="410817" y="349857"/>
                  <a:pt x="373711" y="500932"/>
                  <a:pt x="373711" y="500932"/>
                </a:cubicBezTo>
                <a:lnTo>
                  <a:pt x="373711" y="500932"/>
                </a:lnTo>
              </a:path>
            </a:pathLst>
          </a:cu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3506525" y="4536443"/>
            <a:ext cx="357809" cy="194583"/>
          </a:xfrm>
          <a:custGeom>
            <a:avLst/>
            <a:gdLst>
              <a:gd name="connsiteX0" fmla="*/ 0 w 357809"/>
              <a:gd name="connsiteY0" fmla="*/ 194583 h 194583"/>
              <a:gd name="connsiteX1" fmla="*/ 87465 w 357809"/>
              <a:gd name="connsiteY1" fmla="*/ 19654 h 194583"/>
              <a:gd name="connsiteX2" fmla="*/ 357809 w 357809"/>
              <a:gd name="connsiteY2" fmla="*/ 11703 h 19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809" h="194583">
                <a:moveTo>
                  <a:pt x="0" y="194583"/>
                </a:moveTo>
                <a:cubicBezTo>
                  <a:pt x="13915" y="122358"/>
                  <a:pt x="27830" y="50134"/>
                  <a:pt x="87465" y="19654"/>
                </a:cubicBezTo>
                <a:cubicBezTo>
                  <a:pt x="147100" y="-10826"/>
                  <a:pt x="252454" y="438"/>
                  <a:pt x="357809" y="1170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33714" y="3852603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Waterfront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81800" y="3659496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Train Station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942151" y="364500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48053" y="4561996"/>
            <a:ext cx="1051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/>
              <a:t>Ferry to Bygdoy</a:t>
            </a:r>
            <a:endParaRPr lang="en-US" sz="900" b="1" i="1" dirty="0"/>
          </a:p>
        </p:txBody>
      </p:sp>
    </p:spTree>
    <p:extLst>
      <p:ext uri="{BB962C8B-B14F-4D97-AF65-F5344CB8AC3E}">
        <p14:creationId xmlns:p14="http://schemas.microsoft.com/office/powerpoint/2010/main" val="41878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90600"/>
            <a:ext cx="8801100" cy="463867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3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Tollefson</dc:creator>
  <cp:lastModifiedBy>Joel Tollefson</cp:lastModifiedBy>
  <cp:revision>9</cp:revision>
  <dcterms:created xsi:type="dcterms:W3CDTF">2019-08-31T17:21:52Z</dcterms:created>
  <dcterms:modified xsi:type="dcterms:W3CDTF">2019-08-31T18:23:02Z</dcterms:modified>
</cp:coreProperties>
</file>