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2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2400" y="914400"/>
            <a:ext cx="8763000" cy="4854995"/>
            <a:chOff x="152400" y="914400"/>
            <a:chExt cx="8763000" cy="48549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914400"/>
              <a:ext cx="8763000" cy="485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7095965" y="4799279"/>
              <a:ext cx="113524" cy="724120"/>
            </a:xfrm>
            <a:custGeom>
              <a:avLst/>
              <a:gdLst>
                <a:gd name="connsiteX0" fmla="*/ 113524 w 113524"/>
                <a:gd name="connsiteY0" fmla="*/ 724120 h 724120"/>
                <a:gd name="connsiteX1" fmla="*/ 2527 w 113524"/>
                <a:gd name="connsiteY1" fmla="*/ 565553 h 724120"/>
                <a:gd name="connsiteX2" fmla="*/ 39526 w 113524"/>
                <a:gd name="connsiteY2" fmla="*/ 306561 h 724120"/>
                <a:gd name="connsiteX3" fmla="*/ 81811 w 113524"/>
                <a:gd name="connsiteY3" fmla="*/ 132138 h 724120"/>
                <a:gd name="connsiteX4" fmla="*/ 18384 w 113524"/>
                <a:gd name="connsiteY4" fmla="*/ 0 h 724120"/>
                <a:gd name="connsiteX5" fmla="*/ 18384 w 113524"/>
                <a:gd name="connsiteY5" fmla="*/ 0 h 72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24" h="724120">
                  <a:moveTo>
                    <a:pt x="113524" y="724120"/>
                  </a:moveTo>
                  <a:cubicBezTo>
                    <a:pt x="64192" y="679633"/>
                    <a:pt x="14860" y="635146"/>
                    <a:pt x="2527" y="565553"/>
                  </a:cubicBezTo>
                  <a:cubicBezTo>
                    <a:pt x="-9806" y="495960"/>
                    <a:pt x="26312" y="378797"/>
                    <a:pt x="39526" y="306561"/>
                  </a:cubicBezTo>
                  <a:cubicBezTo>
                    <a:pt x="52740" y="234325"/>
                    <a:pt x="85335" y="183231"/>
                    <a:pt x="81811" y="132138"/>
                  </a:cubicBezTo>
                  <a:cubicBezTo>
                    <a:pt x="78287" y="81045"/>
                    <a:pt x="18384" y="0"/>
                    <a:pt x="18384" y="0"/>
                  </a:cubicBezTo>
                  <a:lnTo>
                    <a:pt x="1838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5512828" y="2806627"/>
              <a:ext cx="1770153" cy="1960938"/>
            </a:xfrm>
            <a:custGeom>
              <a:avLst/>
              <a:gdLst>
                <a:gd name="connsiteX0" fmla="*/ 1622663 w 1770153"/>
                <a:gd name="connsiteY0" fmla="*/ 1960938 h 1960938"/>
                <a:gd name="connsiteX1" fmla="*/ 1754802 w 1770153"/>
                <a:gd name="connsiteY1" fmla="*/ 1680804 h 1960938"/>
                <a:gd name="connsiteX2" fmla="*/ 1733660 w 1770153"/>
                <a:gd name="connsiteY2" fmla="*/ 1501096 h 1960938"/>
                <a:gd name="connsiteX3" fmla="*/ 1453526 w 1770153"/>
                <a:gd name="connsiteY3" fmla="*/ 1321387 h 1960938"/>
                <a:gd name="connsiteX4" fmla="*/ 1384814 w 1770153"/>
                <a:gd name="connsiteY4" fmla="*/ 1099394 h 1960938"/>
                <a:gd name="connsiteX5" fmla="*/ 1316101 w 1770153"/>
                <a:gd name="connsiteY5" fmla="*/ 803403 h 1960938"/>
                <a:gd name="connsiteX6" fmla="*/ 1279103 w 1770153"/>
                <a:gd name="connsiteY6" fmla="*/ 623694 h 1960938"/>
                <a:gd name="connsiteX7" fmla="*/ 1046538 w 1770153"/>
                <a:gd name="connsiteY7" fmla="*/ 539126 h 1960938"/>
                <a:gd name="connsiteX8" fmla="*/ 940827 w 1770153"/>
                <a:gd name="connsiteY8" fmla="*/ 332989 h 1960938"/>
                <a:gd name="connsiteX9" fmla="*/ 792832 w 1770153"/>
                <a:gd name="connsiteY9" fmla="*/ 200850 h 1960938"/>
                <a:gd name="connsiteX10" fmla="*/ 375274 w 1770153"/>
                <a:gd name="connsiteY10" fmla="*/ 126853 h 1960938"/>
                <a:gd name="connsiteX11" fmla="*/ 0 w 1770153"/>
                <a:gd name="connsiteY11" fmla="*/ 0 h 196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0153" h="1960938">
                  <a:moveTo>
                    <a:pt x="1622663" y="1960938"/>
                  </a:moveTo>
                  <a:cubicBezTo>
                    <a:pt x="1679483" y="1859191"/>
                    <a:pt x="1736303" y="1757444"/>
                    <a:pt x="1754802" y="1680804"/>
                  </a:cubicBezTo>
                  <a:cubicBezTo>
                    <a:pt x="1773301" y="1604164"/>
                    <a:pt x="1783873" y="1560999"/>
                    <a:pt x="1733660" y="1501096"/>
                  </a:cubicBezTo>
                  <a:cubicBezTo>
                    <a:pt x="1683447" y="1441193"/>
                    <a:pt x="1511667" y="1388337"/>
                    <a:pt x="1453526" y="1321387"/>
                  </a:cubicBezTo>
                  <a:cubicBezTo>
                    <a:pt x="1395385" y="1254437"/>
                    <a:pt x="1407718" y="1185725"/>
                    <a:pt x="1384814" y="1099394"/>
                  </a:cubicBezTo>
                  <a:cubicBezTo>
                    <a:pt x="1361910" y="1013063"/>
                    <a:pt x="1333719" y="882686"/>
                    <a:pt x="1316101" y="803403"/>
                  </a:cubicBezTo>
                  <a:cubicBezTo>
                    <a:pt x="1298483" y="724120"/>
                    <a:pt x="1324030" y="667740"/>
                    <a:pt x="1279103" y="623694"/>
                  </a:cubicBezTo>
                  <a:cubicBezTo>
                    <a:pt x="1234176" y="579648"/>
                    <a:pt x="1102917" y="587577"/>
                    <a:pt x="1046538" y="539126"/>
                  </a:cubicBezTo>
                  <a:cubicBezTo>
                    <a:pt x="990159" y="490675"/>
                    <a:pt x="983111" y="389368"/>
                    <a:pt x="940827" y="332989"/>
                  </a:cubicBezTo>
                  <a:cubicBezTo>
                    <a:pt x="898543" y="276610"/>
                    <a:pt x="887091" y="235206"/>
                    <a:pt x="792832" y="200850"/>
                  </a:cubicBezTo>
                  <a:cubicBezTo>
                    <a:pt x="698573" y="166494"/>
                    <a:pt x="507413" y="160328"/>
                    <a:pt x="375274" y="126853"/>
                  </a:cubicBezTo>
                  <a:cubicBezTo>
                    <a:pt x="243135" y="93378"/>
                    <a:pt x="121567" y="46689"/>
                    <a:pt x="0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146964" y="2811912"/>
              <a:ext cx="4395292" cy="809806"/>
            </a:xfrm>
            <a:custGeom>
              <a:avLst/>
              <a:gdLst>
                <a:gd name="connsiteX0" fmla="*/ 4371149 w 4395292"/>
                <a:gd name="connsiteY0" fmla="*/ 0 h 809806"/>
                <a:gd name="connsiteX1" fmla="*/ 4387006 w 4395292"/>
                <a:gd name="connsiteY1" fmla="*/ 174423 h 809806"/>
                <a:gd name="connsiteX2" fmla="*/ 4392291 w 4395292"/>
                <a:gd name="connsiteY2" fmla="*/ 422844 h 809806"/>
                <a:gd name="connsiteX3" fmla="*/ 4381720 w 4395292"/>
                <a:gd name="connsiteY3" fmla="*/ 576125 h 809806"/>
                <a:gd name="connsiteX4" fmla="*/ 4254867 w 4395292"/>
                <a:gd name="connsiteY4" fmla="*/ 507413 h 809806"/>
                <a:gd name="connsiteX5" fmla="*/ 3969448 w 4395292"/>
                <a:gd name="connsiteY5" fmla="*/ 607838 h 809806"/>
                <a:gd name="connsiteX6" fmla="*/ 3726312 w 4395292"/>
                <a:gd name="connsiteY6" fmla="*/ 576125 h 809806"/>
                <a:gd name="connsiteX7" fmla="*/ 3382752 w 4395292"/>
                <a:gd name="connsiteY7" fmla="*/ 422844 h 809806"/>
                <a:gd name="connsiteX8" fmla="*/ 2870053 w 4395292"/>
                <a:gd name="connsiteY8" fmla="*/ 343561 h 809806"/>
                <a:gd name="connsiteX9" fmla="*/ 2478923 w 4395292"/>
                <a:gd name="connsiteY9" fmla="*/ 295991 h 809806"/>
                <a:gd name="connsiteX10" fmla="*/ 1997938 w 4395292"/>
                <a:gd name="connsiteY10" fmla="*/ 380560 h 809806"/>
                <a:gd name="connsiteX11" fmla="*/ 1458812 w 4395292"/>
                <a:gd name="connsiteY11" fmla="*/ 650123 h 809806"/>
                <a:gd name="connsiteX12" fmla="*/ 1099394 w 4395292"/>
                <a:gd name="connsiteY12" fmla="*/ 808689 h 809806"/>
                <a:gd name="connsiteX13" fmla="*/ 798118 w 4395292"/>
                <a:gd name="connsiteY13" fmla="*/ 713549 h 809806"/>
                <a:gd name="connsiteX14" fmla="*/ 306562 w 4395292"/>
                <a:gd name="connsiteY14" fmla="*/ 576125 h 809806"/>
                <a:gd name="connsiteX15" fmla="*/ 0 w 4395292"/>
                <a:gd name="connsiteY15" fmla="*/ 639552 h 809806"/>
                <a:gd name="connsiteX16" fmla="*/ 0 w 4395292"/>
                <a:gd name="connsiteY16" fmla="*/ 639552 h 80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95292" h="809806">
                  <a:moveTo>
                    <a:pt x="4371149" y="0"/>
                  </a:moveTo>
                  <a:cubicBezTo>
                    <a:pt x="4377315" y="51974"/>
                    <a:pt x="4383482" y="103949"/>
                    <a:pt x="4387006" y="174423"/>
                  </a:cubicBezTo>
                  <a:cubicBezTo>
                    <a:pt x="4390530" y="244897"/>
                    <a:pt x="4393172" y="355894"/>
                    <a:pt x="4392291" y="422844"/>
                  </a:cubicBezTo>
                  <a:cubicBezTo>
                    <a:pt x="4391410" y="489794"/>
                    <a:pt x="4404624" y="562030"/>
                    <a:pt x="4381720" y="576125"/>
                  </a:cubicBezTo>
                  <a:cubicBezTo>
                    <a:pt x="4358816" y="590220"/>
                    <a:pt x="4323579" y="502128"/>
                    <a:pt x="4254867" y="507413"/>
                  </a:cubicBezTo>
                  <a:cubicBezTo>
                    <a:pt x="4186155" y="512698"/>
                    <a:pt x="4057540" y="596386"/>
                    <a:pt x="3969448" y="607838"/>
                  </a:cubicBezTo>
                  <a:cubicBezTo>
                    <a:pt x="3881355" y="619290"/>
                    <a:pt x="3824095" y="606957"/>
                    <a:pt x="3726312" y="576125"/>
                  </a:cubicBezTo>
                  <a:cubicBezTo>
                    <a:pt x="3628529" y="545293"/>
                    <a:pt x="3525462" y="461605"/>
                    <a:pt x="3382752" y="422844"/>
                  </a:cubicBezTo>
                  <a:cubicBezTo>
                    <a:pt x="3240042" y="384083"/>
                    <a:pt x="3020691" y="364703"/>
                    <a:pt x="2870053" y="343561"/>
                  </a:cubicBezTo>
                  <a:cubicBezTo>
                    <a:pt x="2719415" y="322419"/>
                    <a:pt x="2624275" y="289825"/>
                    <a:pt x="2478923" y="295991"/>
                  </a:cubicBezTo>
                  <a:cubicBezTo>
                    <a:pt x="2333570" y="302158"/>
                    <a:pt x="2167956" y="321538"/>
                    <a:pt x="1997938" y="380560"/>
                  </a:cubicBezTo>
                  <a:cubicBezTo>
                    <a:pt x="1827920" y="439582"/>
                    <a:pt x="1608569" y="578768"/>
                    <a:pt x="1458812" y="650123"/>
                  </a:cubicBezTo>
                  <a:cubicBezTo>
                    <a:pt x="1309055" y="721478"/>
                    <a:pt x="1209510" y="798118"/>
                    <a:pt x="1099394" y="808689"/>
                  </a:cubicBezTo>
                  <a:cubicBezTo>
                    <a:pt x="989278" y="819260"/>
                    <a:pt x="930257" y="752310"/>
                    <a:pt x="798118" y="713549"/>
                  </a:cubicBezTo>
                  <a:cubicBezTo>
                    <a:pt x="665979" y="674788"/>
                    <a:pt x="439582" y="588458"/>
                    <a:pt x="306562" y="576125"/>
                  </a:cubicBezTo>
                  <a:cubicBezTo>
                    <a:pt x="173542" y="563792"/>
                    <a:pt x="0" y="639552"/>
                    <a:pt x="0" y="639552"/>
                  </a:cubicBezTo>
                  <a:lnTo>
                    <a:pt x="0" y="63955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4625" y="3451609"/>
              <a:ext cx="550935" cy="1622809"/>
            </a:xfrm>
            <a:custGeom>
              <a:avLst/>
              <a:gdLst>
                <a:gd name="connsiteX0" fmla="*/ 550935 w 550935"/>
                <a:gd name="connsiteY0" fmla="*/ 0 h 1622809"/>
                <a:gd name="connsiteX1" fmla="*/ 349968 w 550935"/>
                <a:gd name="connsiteY1" fmla="*/ 105507 h 1622809"/>
                <a:gd name="connsiteX2" fmla="*/ 38470 w 550935"/>
                <a:gd name="connsiteY2" fmla="*/ 401934 h 1622809"/>
                <a:gd name="connsiteX3" fmla="*/ 3300 w 550935"/>
                <a:gd name="connsiteY3" fmla="*/ 502417 h 1622809"/>
                <a:gd name="connsiteX4" fmla="*/ 8324 w 550935"/>
                <a:gd name="connsiteY4" fmla="*/ 628022 h 1622809"/>
                <a:gd name="connsiteX5" fmla="*/ 63590 w 550935"/>
                <a:gd name="connsiteY5" fmla="*/ 783771 h 1622809"/>
                <a:gd name="connsiteX6" fmla="*/ 63590 w 550935"/>
                <a:gd name="connsiteY6" fmla="*/ 854110 h 1622809"/>
                <a:gd name="connsiteX7" fmla="*/ 63590 w 550935"/>
                <a:gd name="connsiteY7" fmla="*/ 949569 h 1622809"/>
                <a:gd name="connsiteX8" fmla="*/ 78663 w 550935"/>
                <a:gd name="connsiteY8" fmla="*/ 1009859 h 1622809"/>
                <a:gd name="connsiteX9" fmla="*/ 138953 w 550935"/>
                <a:gd name="connsiteY9" fmla="*/ 1125415 h 1622809"/>
                <a:gd name="connsiteX10" fmla="*/ 234412 w 550935"/>
                <a:gd name="connsiteY10" fmla="*/ 1396721 h 1622809"/>
                <a:gd name="connsiteX11" fmla="*/ 224364 w 550935"/>
                <a:gd name="connsiteY11" fmla="*/ 1567543 h 1622809"/>
                <a:gd name="connsiteX12" fmla="*/ 179146 w 550935"/>
                <a:gd name="connsiteY12" fmla="*/ 1622809 h 1622809"/>
                <a:gd name="connsiteX13" fmla="*/ 179146 w 550935"/>
                <a:gd name="connsiteY13" fmla="*/ 1622809 h 16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0935" h="1622809">
                  <a:moveTo>
                    <a:pt x="550935" y="0"/>
                  </a:moveTo>
                  <a:cubicBezTo>
                    <a:pt x="493157" y="19259"/>
                    <a:pt x="435379" y="38518"/>
                    <a:pt x="349968" y="105507"/>
                  </a:cubicBezTo>
                  <a:cubicBezTo>
                    <a:pt x="264557" y="172496"/>
                    <a:pt x="96248" y="335782"/>
                    <a:pt x="38470" y="401934"/>
                  </a:cubicBezTo>
                  <a:cubicBezTo>
                    <a:pt x="-19308" y="468086"/>
                    <a:pt x="8324" y="464736"/>
                    <a:pt x="3300" y="502417"/>
                  </a:cubicBezTo>
                  <a:cubicBezTo>
                    <a:pt x="-1724" y="540098"/>
                    <a:pt x="-1724" y="581130"/>
                    <a:pt x="8324" y="628022"/>
                  </a:cubicBezTo>
                  <a:cubicBezTo>
                    <a:pt x="18372" y="674914"/>
                    <a:pt x="54379" y="746090"/>
                    <a:pt x="63590" y="783771"/>
                  </a:cubicBezTo>
                  <a:cubicBezTo>
                    <a:pt x="72801" y="821452"/>
                    <a:pt x="63590" y="854110"/>
                    <a:pt x="63590" y="854110"/>
                  </a:cubicBezTo>
                  <a:cubicBezTo>
                    <a:pt x="63590" y="881743"/>
                    <a:pt x="61078" y="923611"/>
                    <a:pt x="63590" y="949569"/>
                  </a:cubicBezTo>
                  <a:cubicBezTo>
                    <a:pt x="66102" y="975527"/>
                    <a:pt x="66103" y="980551"/>
                    <a:pt x="78663" y="1009859"/>
                  </a:cubicBezTo>
                  <a:cubicBezTo>
                    <a:pt x="91223" y="1039167"/>
                    <a:pt x="112995" y="1060938"/>
                    <a:pt x="138953" y="1125415"/>
                  </a:cubicBezTo>
                  <a:cubicBezTo>
                    <a:pt x="164911" y="1189892"/>
                    <a:pt x="220177" y="1323033"/>
                    <a:pt x="234412" y="1396721"/>
                  </a:cubicBezTo>
                  <a:cubicBezTo>
                    <a:pt x="248647" y="1470409"/>
                    <a:pt x="233575" y="1529862"/>
                    <a:pt x="224364" y="1567543"/>
                  </a:cubicBezTo>
                  <a:cubicBezTo>
                    <a:pt x="215153" y="1605224"/>
                    <a:pt x="179146" y="1622809"/>
                    <a:pt x="179146" y="1622809"/>
                  </a:cubicBezTo>
                  <a:lnTo>
                    <a:pt x="179146" y="162280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3530641"/>
              <a:ext cx="688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Sognefjord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3320303"/>
              <a:ext cx="688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Sognefjord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62000" y="5074418"/>
              <a:ext cx="304800" cy="44898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5404168"/>
              <a:ext cx="688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To Bergen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29844" y="2616126"/>
              <a:ext cx="533400" cy="279473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42789" y="4495800"/>
              <a:ext cx="533400" cy="411501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99542" y="5439791"/>
              <a:ext cx="419894" cy="205751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1717" y="4619041"/>
              <a:ext cx="551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Flam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2416" y="2393693"/>
              <a:ext cx="730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Balestrand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09800" y="1143000"/>
            <a:ext cx="4499935" cy="5410200"/>
            <a:chOff x="2209800" y="1143000"/>
            <a:chExt cx="4499935" cy="5410200"/>
          </a:xfrm>
        </p:grpSpPr>
        <p:grpSp>
          <p:nvGrpSpPr>
            <p:cNvPr id="2" name="Group 1"/>
            <p:cNvGrpSpPr/>
            <p:nvPr/>
          </p:nvGrpSpPr>
          <p:grpSpPr>
            <a:xfrm>
              <a:off x="2209800" y="1143000"/>
              <a:ext cx="4499935" cy="5410200"/>
              <a:chOff x="2209800" y="1143000"/>
              <a:chExt cx="4499935" cy="54102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1143000"/>
                <a:ext cx="4499935" cy="541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3303" y="1887536"/>
                <a:ext cx="90488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476379" y="1790642"/>
                <a:ext cx="6887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Sognefjord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863300" y="2267768"/>
              <a:ext cx="551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Flam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88460" y="1659374"/>
              <a:ext cx="730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Gabriola" panose="04040605051002020D02" pitchFamily="82" charset="0"/>
                </a:rPr>
                <a:t>Balestrand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886200" y="2399809"/>
              <a:ext cx="45719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1891623"/>
              <a:ext cx="45719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79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569" y="766392"/>
            <a:ext cx="8803831" cy="4339008"/>
            <a:chOff x="111569" y="766392"/>
            <a:chExt cx="8803831" cy="4339008"/>
          </a:xfrm>
        </p:grpSpPr>
        <p:grpSp>
          <p:nvGrpSpPr>
            <p:cNvPr id="4" name="Group 3"/>
            <p:cNvGrpSpPr/>
            <p:nvPr/>
          </p:nvGrpSpPr>
          <p:grpSpPr>
            <a:xfrm>
              <a:off x="111569" y="766392"/>
              <a:ext cx="3469831" cy="4339008"/>
              <a:chOff x="2209800" y="1143000"/>
              <a:chExt cx="4499935" cy="541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" name="Group 4"/>
              <p:cNvGrpSpPr/>
              <p:nvPr/>
            </p:nvGrpSpPr>
            <p:grpSpPr>
              <a:xfrm>
                <a:off x="2209800" y="1143000"/>
                <a:ext cx="4499935" cy="5410200"/>
                <a:chOff x="2209800" y="1143000"/>
                <a:chExt cx="4499935" cy="54102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143000"/>
                  <a:ext cx="4499935" cy="5410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3303" y="1887536"/>
                  <a:ext cx="90488" cy="180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273567" y="1790642"/>
                  <a:ext cx="939597" cy="326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latin typeface="Gabriola" panose="04040605051002020D02" pitchFamily="82" charset="0"/>
                    </a:rPr>
                    <a:t>Sognefjord</a:t>
                  </a:r>
                  <a:endParaRPr lang="en-US" b="1" dirty="0">
                    <a:latin typeface="Gabriola" panose="04040605051002020D02" pitchFamily="82" charset="0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3847831" y="2205432"/>
                <a:ext cx="551356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Gabriola" panose="04040605051002020D02" pitchFamily="82" charset="0"/>
                  </a:rPr>
                  <a:t>Flam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88459" y="1633848"/>
                <a:ext cx="950519" cy="326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Gabriola" panose="04040605051002020D02" pitchFamily="82" charset="0"/>
                  </a:rPr>
                  <a:t>Balestrand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00" y="239980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505200" y="189162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21190" y="857931"/>
              <a:ext cx="5194210" cy="3610315"/>
              <a:chOff x="152400" y="914400"/>
              <a:chExt cx="8763000" cy="49051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914400"/>
                <a:ext cx="8763000" cy="485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14"/>
              <p:cNvSpPr/>
              <p:nvPr/>
            </p:nvSpPr>
            <p:spPr>
              <a:xfrm>
                <a:off x="7095965" y="4799279"/>
                <a:ext cx="113524" cy="724120"/>
              </a:xfrm>
              <a:custGeom>
                <a:avLst/>
                <a:gdLst>
                  <a:gd name="connsiteX0" fmla="*/ 113524 w 113524"/>
                  <a:gd name="connsiteY0" fmla="*/ 724120 h 724120"/>
                  <a:gd name="connsiteX1" fmla="*/ 2527 w 113524"/>
                  <a:gd name="connsiteY1" fmla="*/ 565553 h 724120"/>
                  <a:gd name="connsiteX2" fmla="*/ 39526 w 113524"/>
                  <a:gd name="connsiteY2" fmla="*/ 306561 h 724120"/>
                  <a:gd name="connsiteX3" fmla="*/ 81811 w 113524"/>
                  <a:gd name="connsiteY3" fmla="*/ 132138 h 724120"/>
                  <a:gd name="connsiteX4" fmla="*/ 18384 w 113524"/>
                  <a:gd name="connsiteY4" fmla="*/ 0 h 724120"/>
                  <a:gd name="connsiteX5" fmla="*/ 18384 w 113524"/>
                  <a:gd name="connsiteY5" fmla="*/ 0 h 7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524" h="724120">
                    <a:moveTo>
                      <a:pt x="113524" y="724120"/>
                    </a:moveTo>
                    <a:cubicBezTo>
                      <a:pt x="64192" y="679633"/>
                      <a:pt x="14860" y="635146"/>
                      <a:pt x="2527" y="565553"/>
                    </a:cubicBezTo>
                    <a:cubicBezTo>
                      <a:pt x="-9806" y="495960"/>
                      <a:pt x="26312" y="378797"/>
                      <a:pt x="39526" y="306561"/>
                    </a:cubicBezTo>
                    <a:cubicBezTo>
                      <a:pt x="52740" y="234325"/>
                      <a:pt x="85335" y="183231"/>
                      <a:pt x="81811" y="132138"/>
                    </a:cubicBezTo>
                    <a:cubicBezTo>
                      <a:pt x="78287" y="81045"/>
                      <a:pt x="18384" y="0"/>
                      <a:pt x="18384" y="0"/>
                    </a:cubicBezTo>
                    <a:lnTo>
                      <a:pt x="18384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512828" y="2806627"/>
                <a:ext cx="1770153" cy="1960938"/>
              </a:xfrm>
              <a:custGeom>
                <a:avLst/>
                <a:gdLst>
                  <a:gd name="connsiteX0" fmla="*/ 1622663 w 1770153"/>
                  <a:gd name="connsiteY0" fmla="*/ 1960938 h 1960938"/>
                  <a:gd name="connsiteX1" fmla="*/ 1754802 w 1770153"/>
                  <a:gd name="connsiteY1" fmla="*/ 1680804 h 1960938"/>
                  <a:gd name="connsiteX2" fmla="*/ 1733660 w 1770153"/>
                  <a:gd name="connsiteY2" fmla="*/ 1501096 h 1960938"/>
                  <a:gd name="connsiteX3" fmla="*/ 1453526 w 1770153"/>
                  <a:gd name="connsiteY3" fmla="*/ 1321387 h 1960938"/>
                  <a:gd name="connsiteX4" fmla="*/ 1384814 w 1770153"/>
                  <a:gd name="connsiteY4" fmla="*/ 1099394 h 1960938"/>
                  <a:gd name="connsiteX5" fmla="*/ 1316101 w 1770153"/>
                  <a:gd name="connsiteY5" fmla="*/ 803403 h 1960938"/>
                  <a:gd name="connsiteX6" fmla="*/ 1279103 w 1770153"/>
                  <a:gd name="connsiteY6" fmla="*/ 623694 h 1960938"/>
                  <a:gd name="connsiteX7" fmla="*/ 1046538 w 1770153"/>
                  <a:gd name="connsiteY7" fmla="*/ 539126 h 1960938"/>
                  <a:gd name="connsiteX8" fmla="*/ 940827 w 1770153"/>
                  <a:gd name="connsiteY8" fmla="*/ 332989 h 1960938"/>
                  <a:gd name="connsiteX9" fmla="*/ 792832 w 1770153"/>
                  <a:gd name="connsiteY9" fmla="*/ 200850 h 1960938"/>
                  <a:gd name="connsiteX10" fmla="*/ 375274 w 1770153"/>
                  <a:gd name="connsiteY10" fmla="*/ 126853 h 1960938"/>
                  <a:gd name="connsiteX11" fmla="*/ 0 w 1770153"/>
                  <a:gd name="connsiteY11" fmla="*/ 0 h 196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70153" h="1960938">
                    <a:moveTo>
                      <a:pt x="1622663" y="1960938"/>
                    </a:moveTo>
                    <a:cubicBezTo>
                      <a:pt x="1679483" y="1859191"/>
                      <a:pt x="1736303" y="1757444"/>
                      <a:pt x="1754802" y="1680804"/>
                    </a:cubicBezTo>
                    <a:cubicBezTo>
                      <a:pt x="1773301" y="1604164"/>
                      <a:pt x="1783873" y="1560999"/>
                      <a:pt x="1733660" y="1501096"/>
                    </a:cubicBezTo>
                    <a:cubicBezTo>
                      <a:pt x="1683447" y="1441193"/>
                      <a:pt x="1511667" y="1388337"/>
                      <a:pt x="1453526" y="1321387"/>
                    </a:cubicBezTo>
                    <a:cubicBezTo>
                      <a:pt x="1395385" y="1254437"/>
                      <a:pt x="1407718" y="1185725"/>
                      <a:pt x="1384814" y="1099394"/>
                    </a:cubicBezTo>
                    <a:cubicBezTo>
                      <a:pt x="1361910" y="1013063"/>
                      <a:pt x="1333719" y="882686"/>
                      <a:pt x="1316101" y="803403"/>
                    </a:cubicBezTo>
                    <a:cubicBezTo>
                      <a:pt x="1298483" y="724120"/>
                      <a:pt x="1324030" y="667740"/>
                      <a:pt x="1279103" y="623694"/>
                    </a:cubicBezTo>
                    <a:cubicBezTo>
                      <a:pt x="1234176" y="579648"/>
                      <a:pt x="1102917" y="587577"/>
                      <a:pt x="1046538" y="539126"/>
                    </a:cubicBezTo>
                    <a:cubicBezTo>
                      <a:pt x="990159" y="490675"/>
                      <a:pt x="983111" y="389368"/>
                      <a:pt x="940827" y="332989"/>
                    </a:cubicBezTo>
                    <a:cubicBezTo>
                      <a:pt x="898543" y="276610"/>
                      <a:pt x="887091" y="235206"/>
                      <a:pt x="792832" y="200850"/>
                    </a:cubicBezTo>
                    <a:cubicBezTo>
                      <a:pt x="698573" y="166494"/>
                      <a:pt x="507413" y="160328"/>
                      <a:pt x="375274" y="126853"/>
                    </a:cubicBezTo>
                    <a:cubicBezTo>
                      <a:pt x="243135" y="93378"/>
                      <a:pt x="121567" y="46689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146964" y="2811912"/>
                <a:ext cx="4395292" cy="809806"/>
              </a:xfrm>
              <a:custGeom>
                <a:avLst/>
                <a:gdLst>
                  <a:gd name="connsiteX0" fmla="*/ 4371149 w 4395292"/>
                  <a:gd name="connsiteY0" fmla="*/ 0 h 809806"/>
                  <a:gd name="connsiteX1" fmla="*/ 4387006 w 4395292"/>
                  <a:gd name="connsiteY1" fmla="*/ 174423 h 809806"/>
                  <a:gd name="connsiteX2" fmla="*/ 4392291 w 4395292"/>
                  <a:gd name="connsiteY2" fmla="*/ 422844 h 809806"/>
                  <a:gd name="connsiteX3" fmla="*/ 4381720 w 4395292"/>
                  <a:gd name="connsiteY3" fmla="*/ 576125 h 809806"/>
                  <a:gd name="connsiteX4" fmla="*/ 4254867 w 4395292"/>
                  <a:gd name="connsiteY4" fmla="*/ 507413 h 809806"/>
                  <a:gd name="connsiteX5" fmla="*/ 3969448 w 4395292"/>
                  <a:gd name="connsiteY5" fmla="*/ 607838 h 809806"/>
                  <a:gd name="connsiteX6" fmla="*/ 3726312 w 4395292"/>
                  <a:gd name="connsiteY6" fmla="*/ 576125 h 809806"/>
                  <a:gd name="connsiteX7" fmla="*/ 3382752 w 4395292"/>
                  <a:gd name="connsiteY7" fmla="*/ 422844 h 809806"/>
                  <a:gd name="connsiteX8" fmla="*/ 2870053 w 4395292"/>
                  <a:gd name="connsiteY8" fmla="*/ 343561 h 809806"/>
                  <a:gd name="connsiteX9" fmla="*/ 2478923 w 4395292"/>
                  <a:gd name="connsiteY9" fmla="*/ 295991 h 809806"/>
                  <a:gd name="connsiteX10" fmla="*/ 1997938 w 4395292"/>
                  <a:gd name="connsiteY10" fmla="*/ 380560 h 809806"/>
                  <a:gd name="connsiteX11" fmla="*/ 1458812 w 4395292"/>
                  <a:gd name="connsiteY11" fmla="*/ 650123 h 809806"/>
                  <a:gd name="connsiteX12" fmla="*/ 1099394 w 4395292"/>
                  <a:gd name="connsiteY12" fmla="*/ 808689 h 809806"/>
                  <a:gd name="connsiteX13" fmla="*/ 798118 w 4395292"/>
                  <a:gd name="connsiteY13" fmla="*/ 713549 h 809806"/>
                  <a:gd name="connsiteX14" fmla="*/ 306562 w 4395292"/>
                  <a:gd name="connsiteY14" fmla="*/ 576125 h 809806"/>
                  <a:gd name="connsiteX15" fmla="*/ 0 w 4395292"/>
                  <a:gd name="connsiteY15" fmla="*/ 639552 h 809806"/>
                  <a:gd name="connsiteX16" fmla="*/ 0 w 4395292"/>
                  <a:gd name="connsiteY16" fmla="*/ 639552 h 80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5292" h="809806">
                    <a:moveTo>
                      <a:pt x="4371149" y="0"/>
                    </a:moveTo>
                    <a:cubicBezTo>
                      <a:pt x="4377315" y="51974"/>
                      <a:pt x="4383482" y="103949"/>
                      <a:pt x="4387006" y="174423"/>
                    </a:cubicBezTo>
                    <a:cubicBezTo>
                      <a:pt x="4390530" y="244897"/>
                      <a:pt x="4393172" y="355894"/>
                      <a:pt x="4392291" y="422844"/>
                    </a:cubicBezTo>
                    <a:cubicBezTo>
                      <a:pt x="4391410" y="489794"/>
                      <a:pt x="4404624" y="562030"/>
                      <a:pt x="4381720" y="576125"/>
                    </a:cubicBezTo>
                    <a:cubicBezTo>
                      <a:pt x="4358816" y="590220"/>
                      <a:pt x="4323579" y="502128"/>
                      <a:pt x="4254867" y="507413"/>
                    </a:cubicBezTo>
                    <a:cubicBezTo>
                      <a:pt x="4186155" y="512698"/>
                      <a:pt x="4057540" y="596386"/>
                      <a:pt x="3969448" y="607838"/>
                    </a:cubicBezTo>
                    <a:cubicBezTo>
                      <a:pt x="3881355" y="619290"/>
                      <a:pt x="3824095" y="606957"/>
                      <a:pt x="3726312" y="576125"/>
                    </a:cubicBezTo>
                    <a:cubicBezTo>
                      <a:pt x="3628529" y="545293"/>
                      <a:pt x="3525462" y="461605"/>
                      <a:pt x="3382752" y="422844"/>
                    </a:cubicBezTo>
                    <a:cubicBezTo>
                      <a:pt x="3240042" y="384083"/>
                      <a:pt x="3020691" y="364703"/>
                      <a:pt x="2870053" y="343561"/>
                    </a:cubicBezTo>
                    <a:cubicBezTo>
                      <a:pt x="2719415" y="322419"/>
                      <a:pt x="2624275" y="289825"/>
                      <a:pt x="2478923" y="295991"/>
                    </a:cubicBezTo>
                    <a:cubicBezTo>
                      <a:pt x="2333570" y="302158"/>
                      <a:pt x="2167956" y="321538"/>
                      <a:pt x="1997938" y="380560"/>
                    </a:cubicBezTo>
                    <a:cubicBezTo>
                      <a:pt x="1827920" y="439582"/>
                      <a:pt x="1608569" y="578768"/>
                      <a:pt x="1458812" y="650123"/>
                    </a:cubicBezTo>
                    <a:cubicBezTo>
                      <a:pt x="1309055" y="721478"/>
                      <a:pt x="1209510" y="798118"/>
                      <a:pt x="1099394" y="808689"/>
                    </a:cubicBezTo>
                    <a:cubicBezTo>
                      <a:pt x="989278" y="819260"/>
                      <a:pt x="930257" y="752310"/>
                      <a:pt x="798118" y="713549"/>
                    </a:cubicBezTo>
                    <a:cubicBezTo>
                      <a:pt x="665979" y="674788"/>
                      <a:pt x="439582" y="588458"/>
                      <a:pt x="306562" y="576125"/>
                    </a:cubicBezTo>
                    <a:cubicBezTo>
                      <a:pt x="173542" y="563792"/>
                      <a:pt x="0" y="639552"/>
                      <a:pt x="0" y="639552"/>
                    </a:cubicBezTo>
                    <a:lnTo>
                      <a:pt x="0" y="63955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04625" y="3451609"/>
                <a:ext cx="550935" cy="1622809"/>
              </a:xfrm>
              <a:custGeom>
                <a:avLst/>
                <a:gdLst>
                  <a:gd name="connsiteX0" fmla="*/ 550935 w 550935"/>
                  <a:gd name="connsiteY0" fmla="*/ 0 h 1622809"/>
                  <a:gd name="connsiteX1" fmla="*/ 349968 w 550935"/>
                  <a:gd name="connsiteY1" fmla="*/ 105507 h 1622809"/>
                  <a:gd name="connsiteX2" fmla="*/ 38470 w 550935"/>
                  <a:gd name="connsiteY2" fmla="*/ 401934 h 1622809"/>
                  <a:gd name="connsiteX3" fmla="*/ 3300 w 550935"/>
                  <a:gd name="connsiteY3" fmla="*/ 502417 h 1622809"/>
                  <a:gd name="connsiteX4" fmla="*/ 8324 w 550935"/>
                  <a:gd name="connsiteY4" fmla="*/ 628022 h 1622809"/>
                  <a:gd name="connsiteX5" fmla="*/ 63590 w 550935"/>
                  <a:gd name="connsiteY5" fmla="*/ 783771 h 1622809"/>
                  <a:gd name="connsiteX6" fmla="*/ 63590 w 550935"/>
                  <a:gd name="connsiteY6" fmla="*/ 854110 h 1622809"/>
                  <a:gd name="connsiteX7" fmla="*/ 63590 w 550935"/>
                  <a:gd name="connsiteY7" fmla="*/ 949569 h 1622809"/>
                  <a:gd name="connsiteX8" fmla="*/ 78663 w 550935"/>
                  <a:gd name="connsiteY8" fmla="*/ 1009859 h 1622809"/>
                  <a:gd name="connsiteX9" fmla="*/ 138953 w 550935"/>
                  <a:gd name="connsiteY9" fmla="*/ 1125415 h 1622809"/>
                  <a:gd name="connsiteX10" fmla="*/ 234412 w 550935"/>
                  <a:gd name="connsiteY10" fmla="*/ 1396721 h 1622809"/>
                  <a:gd name="connsiteX11" fmla="*/ 224364 w 550935"/>
                  <a:gd name="connsiteY11" fmla="*/ 1567543 h 1622809"/>
                  <a:gd name="connsiteX12" fmla="*/ 179146 w 550935"/>
                  <a:gd name="connsiteY12" fmla="*/ 1622809 h 1622809"/>
                  <a:gd name="connsiteX13" fmla="*/ 179146 w 550935"/>
                  <a:gd name="connsiteY13" fmla="*/ 1622809 h 16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0935" h="1622809">
                    <a:moveTo>
                      <a:pt x="550935" y="0"/>
                    </a:moveTo>
                    <a:cubicBezTo>
                      <a:pt x="493157" y="19259"/>
                      <a:pt x="435379" y="38518"/>
                      <a:pt x="349968" y="105507"/>
                    </a:cubicBezTo>
                    <a:cubicBezTo>
                      <a:pt x="264557" y="172496"/>
                      <a:pt x="96248" y="335782"/>
                      <a:pt x="38470" y="401934"/>
                    </a:cubicBezTo>
                    <a:cubicBezTo>
                      <a:pt x="-19308" y="468086"/>
                      <a:pt x="8324" y="464736"/>
                      <a:pt x="3300" y="502417"/>
                    </a:cubicBezTo>
                    <a:cubicBezTo>
                      <a:pt x="-1724" y="540098"/>
                      <a:pt x="-1724" y="581130"/>
                      <a:pt x="8324" y="628022"/>
                    </a:cubicBezTo>
                    <a:cubicBezTo>
                      <a:pt x="18372" y="674914"/>
                      <a:pt x="54379" y="746090"/>
                      <a:pt x="63590" y="783771"/>
                    </a:cubicBezTo>
                    <a:cubicBezTo>
                      <a:pt x="72801" y="821452"/>
                      <a:pt x="63590" y="854110"/>
                      <a:pt x="63590" y="854110"/>
                    </a:cubicBezTo>
                    <a:cubicBezTo>
                      <a:pt x="63590" y="881743"/>
                      <a:pt x="61078" y="923611"/>
                      <a:pt x="63590" y="949569"/>
                    </a:cubicBezTo>
                    <a:cubicBezTo>
                      <a:pt x="66102" y="975527"/>
                      <a:pt x="66103" y="980551"/>
                      <a:pt x="78663" y="1009859"/>
                    </a:cubicBezTo>
                    <a:cubicBezTo>
                      <a:pt x="91223" y="1039167"/>
                      <a:pt x="112995" y="1060938"/>
                      <a:pt x="138953" y="1125415"/>
                    </a:cubicBezTo>
                    <a:cubicBezTo>
                      <a:pt x="164911" y="1189892"/>
                      <a:pt x="220177" y="1323033"/>
                      <a:pt x="234412" y="1396721"/>
                    </a:cubicBezTo>
                    <a:cubicBezTo>
                      <a:pt x="248647" y="1470409"/>
                      <a:pt x="233575" y="1529862"/>
                      <a:pt x="224364" y="1567543"/>
                    </a:cubicBezTo>
                    <a:cubicBezTo>
                      <a:pt x="215153" y="1605224"/>
                      <a:pt x="179146" y="1622809"/>
                      <a:pt x="179146" y="1622809"/>
                    </a:cubicBezTo>
                    <a:lnTo>
                      <a:pt x="179146" y="162280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00" y="3483362"/>
                <a:ext cx="1249279" cy="37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Sognefjord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87144" y="2904875"/>
                <a:ext cx="1194460" cy="41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Sognefjord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762000" y="5074418"/>
                <a:ext cx="304800" cy="448981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914399" y="5404168"/>
                <a:ext cx="1627909" cy="41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To Bergen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01717" y="4495800"/>
                <a:ext cx="789436" cy="41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Flam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70180" y="2423770"/>
                <a:ext cx="1299088" cy="37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Gabriola" panose="04040605051002020D02" pitchFamily="82" charset="0"/>
                  </a:rPr>
                  <a:t>Balestrand</a:t>
                </a:r>
                <a:endParaRPr lang="en-US" b="1" dirty="0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411416" y="1783894"/>
              <a:ext cx="561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Gabriola" panose="04040605051002020D02" pitchFamily="82" charset="0"/>
                </a:rPr>
                <a:t>Myrdal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437025" y="1885815"/>
              <a:ext cx="35253" cy="3666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852829" y="2208816"/>
              <a:ext cx="45719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847727" y="4204520"/>
              <a:ext cx="45719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847727" y="3648212"/>
              <a:ext cx="45719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59214" y="4073715"/>
              <a:ext cx="561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Gabriola" panose="04040605051002020D02" pitchFamily="82" charset="0"/>
                </a:rPr>
                <a:t>Myrdal</a:t>
              </a:r>
              <a:endParaRPr lang="en-US" b="1" dirty="0">
                <a:latin typeface="Gabriola" panose="04040605051002020D02" pitchFamily="82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487446" y="2283117"/>
              <a:ext cx="45719" cy="5958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 flipH="1">
              <a:off x="3281624" y="2743710"/>
              <a:ext cx="45719" cy="5958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8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Tollefson</dc:creator>
  <cp:lastModifiedBy>Joel Tollefson</cp:lastModifiedBy>
  <cp:revision>9</cp:revision>
  <dcterms:created xsi:type="dcterms:W3CDTF">2006-08-16T00:00:00Z</dcterms:created>
  <dcterms:modified xsi:type="dcterms:W3CDTF">2019-08-11T23:24:16Z</dcterms:modified>
</cp:coreProperties>
</file>