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01FF-8D3C-433C-8570-D80218501257}" type="datetimeFigureOut">
              <a:rPr lang="es-AR" smtClean="0"/>
              <a:t>26/8/2017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D2A-E345-4E6C-B845-D57B9F246F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338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01FF-8D3C-433C-8570-D80218501257}" type="datetimeFigureOut">
              <a:rPr lang="es-AR" smtClean="0"/>
              <a:t>26/8/2017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D2A-E345-4E6C-B845-D57B9F246F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2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01FF-8D3C-433C-8570-D80218501257}" type="datetimeFigureOut">
              <a:rPr lang="es-AR" smtClean="0"/>
              <a:t>26/8/2017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D2A-E345-4E6C-B845-D57B9F246F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622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01FF-8D3C-433C-8570-D80218501257}" type="datetimeFigureOut">
              <a:rPr lang="es-AR" smtClean="0"/>
              <a:t>26/8/2017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D2A-E345-4E6C-B845-D57B9F246F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064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01FF-8D3C-433C-8570-D80218501257}" type="datetimeFigureOut">
              <a:rPr lang="es-AR" smtClean="0"/>
              <a:t>26/8/2017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D2A-E345-4E6C-B845-D57B9F246F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317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01FF-8D3C-433C-8570-D80218501257}" type="datetimeFigureOut">
              <a:rPr lang="es-AR" smtClean="0"/>
              <a:t>26/8/2017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D2A-E345-4E6C-B845-D57B9F246F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075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01FF-8D3C-433C-8570-D80218501257}" type="datetimeFigureOut">
              <a:rPr lang="es-AR" smtClean="0"/>
              <a:t>26/8/2017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D2A-E345-4E6C-B845-D57B9F246F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532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01FF-8D3C-433C-8570-D80218501257}" type="datetimeFigureOut">
              <a:rPr lang="es-AR" smtClean="0"/>
              <a:t>26/8/2017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D2A-E345-4E6C-B845-D57B9F246F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449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01FF-8D3C-433C-8570-D80218501257}" type="datetimeFigureOut">
              <a:rPr lang="es-AR" smtClean="0"/>
              <a:t>26/8/2017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D2A-E345-4E6C-B845-D57B9F246F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713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01FF-8D3C-433C-8570-D80218501257}" type="datetimeFigureOut">
              <a:rPr lang="es-AR" smtClean="0"/>
              <a:t>26/8/2017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D2A-E345-4E6C-B845-D57B9F246F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7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01FF-8D3C-433C-8570-D80218501257}" type="datetimeFigureOut">
              <a:rPr lang="es-AR" smtClean="0"/>
              <a:t>26/8/2017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D2A-E345-4E6C-B845-D57B9F246F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868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01FF-8D3C-433C-8570-D80218501257}" type="datetimeFigureOut">
              <a:rPr lang="es-AR" smtClean="0"/>
              <a:t>26/8/2017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2ED2A-E345-4E6C-B845-D57B9F246F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034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939" t="9197" r="2780" b="5447"/>
          <a:stretch/>
        </p:blipFill>
        <p:spPr>
          <a:xfrm>
            <a:off x="182881" y="574767"/>
            <a:ext cx="11872084" cy="591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6" t="9019" r="2680" b="6696"/>
          <a:stretch/>
        </p:blipFill>
        <p:spPr>
          <a:xfrm>
            <a:off x="143693" y="369049"/>
            <a:ext cx="11900263" cy="579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5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039" t="8481" r="772" b="5982"/>
          <a:stretch/>
        </p:blipFill>
        <p:spPr>
          <a:xfrm>
            <a:off x="195944" y="339635"/>
            <a:ext cx="6267718" cy="306977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337" t="8661" r="-233" b="7589"/>
          <a:stretch/>
        </p:blipFill>
        <p:spPr>
          <a:xfrm>
            <a:off x="195944" y="3772686"/>
            <a:ext cx="6267718" cy="295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4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738" t="9018" r="1776" b="8304"/>
          <a:stretch/>
        </p:blipFill>
        <p:spPr>
          <a:xfrm>
            <a:off x="130628" y="339634"/>
            <a:ext cx="11944361" cy="569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5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Szw</dc:creator>
  <cp:lastModifiedBy>Gabriel Szw</cp:lastModifiedBy>
  <cp:revision>2</cp:revision>
  <dcterms:created xsi:type="dcterms:W3CDTF">2017-08-26T14:07:37Z</dcterms:created>
  <dcterms:modified xsi:type="dcterms:W3CDTF">2017-08-26T14:21:32Z</dcterms:modified>
</cp:coreProperties>
</file>