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4" r:id="rId5"/>
    <p:sldId id="258" r:id="rId6"/>
    <p:sldId id="265" r:id="rId7"/>
    <p:sldId id="266" r:id="rId8"/>
    <p:sldId id="259" r:id="rId9"/>
    <p:sldId id="260" r:id="rId10"/>
    <p:sldId id="267" r:id="rId11"/>
    <p:sldId id="261" r:id="rId12"/>
    <p:sldId id="275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63" r:id="rId2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CA"/>
    <a:srgbClr val="FFFAF0"/>
    <a:srgbClr val="005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736919-6DE6-41D8-BF7B-996048265AB3}" v="13" dt="2024-11-06T15:51:23.1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405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Carlos Vega Rueda" userId="48e0dc5d-06e6-4cc1-8880-4d59f0a8788b" providerId="ADAL" clId="{9A736919-6DE6-41D8-BF7B-996048265AB3}"/>
    <pc:docChg chg="undo custSel addSld delSld modSld delMainMaster">
      <pc:chgData name="Juan Carlos Vega Rueda" userId="48e0dc5d-06e6-4cc1-8880-4d59f0a8788b" providerId="ADAL" clId="{9A736919-6DE6-41D8-BF7B-996048265AB3}" dt="2024-11-06T19:00:50.791" v="430" actId="1076"/>
      <pc:docMkLst>
        <pc:docMk/>
      </pc:docMkLst>
      <pc:sldChg chg="addSp delSp modSp mod">
        <pc:chgData name="Juan Carlos Vega Rueda" userId="48e0dc5d-06e6-4cc1-8880-4d59f0a8788b" providerId="ADAL" clId="{9A736919-6DE6-41D8-BF7B-996048265AB3}" dt="2024-11-06T19:00:50.791" v="430" actId="1076"/>
        <pc:sldMkLst>
          <pc:docMk/>
          <pc:sldMk cId="1166151945" sldId="258"/>
        </pc:sldMkLst>
        <pc:spChg chg="del mod">
          <ac:chgData name="Juan Carlos Vega Rueda" userId="48e0dc5d-06e6-4cc1-8880-4d59f0a8788b" providerId="ADAL" clId="{9A736919-6DE6-41D8-BF7B-996048265AB3}" dt="2024-11-06T18:57:28.926" v="422" actId="478"/>
          <ac:spMkLst>
            <pc:docMk/>
            <pc:sldMk cId="1166151945" sldId="258"/>
            <ac:spMk id="6" creationId="{004C8AF1-8148-27EB-1691-CF7CF8182FC7}"/>
          </ac:spMkLst>
        </pc:spChg>
        <pc:spChg chg="add mod">
          <ac:chgData name="Juan Carlos Vega Rueda" userId="48e0dc5d-06e6-4cc1-8880-4d59f0a8788b" providerId="ADAL" clId="{9A736919-6DE6-41D8-BF7B-996048265AB3}" dt="2024-11-06T18:57:44.795" v="429" actId="1076"/>
          <ac:spMkLst>
            <pc:docMk/>
            <pc:sldMk cId="1166151945" sldId="258"/>
            <ac:spMk id="9" creationId="{85DB70B0-AFC6-D8A5-4757-DE1070E5AB9B}"/>
          </ac:spMkLst>
        </pc:spChg>
        <pc:picChg chg="del">
          <ac:chgData name="Juan Carlos Vega Rueda" userId="48e0dc5d-06e6-4cc1-8880-4d59f0a8788b" providerId="ADAL" clId="{9A736919-6DE6-41D8-BF7B-996048265AB3}" dt="2024-11-06T18:57:13.438" v="415" actId="478"/>
          <ac:picMkLst>
            <pc:docMk/>
            <pc:sldMk cId="1166151945" sldId="258"/>
            <ac:picMk id="4" creationId="{25D80A95-67DD-80E9-C349-7C6B9977B75F}"/>
          </ac:picMkLst>
        </pc:picChg>
        <pc:picChg chg="add mod">
          <ac:chgData name="Juan Carlos Vega Rueda" userId="48e0dc5d-06e6-4cc1-8880-4d59f0a8788b" providerId="ADAL" clId="{9A736919-6DE6-41D8-BF7B-996048265AB3}" dt="2024-11-06T18:57:25.674" v="420" actId="1076"/>
          <ac:picMkLst>
            <pc:docMk/>
            <pc:sldMk cId="1166151945" sldId="258"/>
            <ac:picMk id="5" creationId="{5F54D1BC-0F01-0D56-A088-F88F54BC77B0}"/>
          </ac:picMkLst>
        </pc:picChg>
        <pc:picChg chg="mod">
          <ac:chgData name="Juan Carlos Vega Rueda" userId="48e0dc5d-06e6-4cc1-8880-4d59f0a8788b" providerId="ADAL" clId="{9A736919-6DE6-41D8-BF7B-996048265AB3}" dt="2024-11-06T19:00:50.791" v="430" actId="1076"/>
          <ac:picMkLst>
            <pc:docMk/>
            <pc:sldMk cId="1166151945" sldId="258"/>
            <ac:picMk id="8" creationId="{97DCF97A-F638-2A8C-FA72-AF0623144962}"/>
          </ac:picMkLst>
        </pc:picChg>
      </pc:sldChg>
      <pc:sldChg chg="modSp mod">
        <pc:chgData name="Juan Carlos Vega Rueda" userId="48e0dc5d-06e6-4cc1-8880-4d59f0a8788b" providerId="ADAL" clId="{9A736919-6DE6-41D8-BF7B-996048265AB3}" dt="2024-11-06T14:44:20.128" v="30" actId="12"/>
        <pc:sldMkLst>
          <pc:docMk/>
          <pc:sldMk cId="2791426988" sldId="259"/>
        </pc:sldMkLst>
        <pc:spChg chg="mod">
          <ac:chgData name="Juan Carlos Vega Rueda" userId="48e0dc5d-06e6-4cc1-8880-4d59f0a8788b" providerId="ADAL" clId="{9A736919-6DE6-41D8-BF7B-996048265AB3}" dt="2024-11-06T14:44:20.128" v="30" actId="12"/>
          <ac:spMkLst>
            <pc:docMk/>
            <pc:sldMk cId="2791426988" sldId="259"/>
            <ac:spMk id="9" creationId="{EFF938FA-8F0E-F7EA-1FAB-56C619BEE556}"/>
          </ac:spMkLst>
        </pc:spChg>
      </pc:sldChg>
      <pc:sldChg chg="modSp mod">
        <pc:chgData name="Juan Carlos Vega Rueda" userId="48e0dc5d-06e6-4cc1-8880-4d59f0a8788b" providerId="ADAL" clId="{9A736919-6DE6-41D8-BF7B-996048265AB3}" dt="2024-11-06T14:44:59.958" v="33" actId="12"/>
        <pc:sldMkLst>
          <pc:docMk/>
          <pc:sldMk cId="1969790201" sldId="260"/>
        </pc:sldMkLst>
        <pc:spChg chg="mod">
          <ac:chgData name="Juan Carlos Vega Rueda" userId="48e0dc5d-06e6-4cc1-8880-4d59f0a8788b" providerId="ADAL" clId="{9A736919-6DE6-41D8-BF7B-996048265AB3}" dt="2024-11-06T14:44:59.958" v="33" actId="12"/>
          <ac:spMkLst>
            <pc:docMk/>
            <pc:sldMk cId="1969790201" sldId="260"/>
            <ac:spMk id="9" creationId="{7F503730-05D6-FF5F-4BCC-98F14FFB5894}"/>
          </ac:spMkLst>
        </pc:spChg>
      </pc:sldChg>
      <pc:sldChg chg="addSp modSp mod">
        <pc:chgData name="Juan Carlos Vega Rueda" userId="48e0dc5d-06e6-4cc1-8880-4d59f0a8788b" providerId="ADAL" clId="{9A736919-6DE6-41D8-BF7B-996048265AB3}" dt="2024-11-06T15:03:46.887" v="88" actId="14100"/>
        <pc:sldMkLst>
          <pc:docMk/>
          <pc:sldMk cId="1322598634" sldId="261"/>
        </pc:sldMkLst>
        <pc:spChg chg="mod">
          <ac:chgData name="Juan Carlos Vega Rueda" userId="48e0dc5d-06e6-4cc1-8880-4d59f0a8788b" providerId="ADAL" clId="{9A736919-6DE6-41D8-BF7B-996048265AB3}" dt="2024-11-06T15:02:09.497" v="77" actId="1076"/>
          <ac:spMkLst>
            <pc:docMk/>
            <pc:sldMk cId="1322598634" sldId="261"/>
            <ac:spMk id="3" creationId="{CE1A1498-3C90-9153-9C80-39CCCA069108}"/>
          </ac:spMkLst>
        </pc:spChg>
        <pc:spChg chg="add mod">
          <ac:chgData name="Juan Carlos Vega Rueda" userId="48e0dc5d-06e6-4cc1-8880-4d59f0a8788b" providerId="ADAL" clId="{9A736919-6DE6-41D8-BF7B-996048265AB3}" dt="2024-11-06T15:03:46.887" v="88" actId="14100"/>
          <ac:spMkLst>
            <pc:docMk/>
            <pc:sldMk cId="1322598634" sldId="261"/>
            <ac:spMk id="7" creationId="{EBE15977-29D6-2A07-2291-3339220E446C}"/>
          </ac:spMkLst>
        </pc:spChg>
        <pc:picChg chg="add mod">
          <ac:chgData name="Juan Carlos Vega Rueda" userId="48e0dc5d-06e6-4cc1-8880-4d59f0a8788b" providerId="ADAL" clId="{9A736919-6DE6-41D8-BF7B-996048265AB3}" dt="2024-11-06T15:03:26.732" v="81" actId="1076"/>
          <ac:picMkLst>
            <pc:docMk/>
            <pc:sldMk cId="1322598634" sldId="261"/>
            <ac:picMk id="5" creationId="{47375DB0-875C-58B0-9FAC-AA30F8C60400}"/>
          </ac:picMkLst>
        </pc:picChg>
        <pc:picChg chg="mod">
          <ac:chgData name="Juan Carlos Vega Rueda" userId="48e0dc5d-06e6-4cc1-8880-4d59f0a8788b" providerId="ADAL" clId="{9A736919-6DE6-41D8-BF7B-996048265AB3}" dt="2024-11-06T15:02:09.497" v="77" actId="1076"/>
          <ac:picMkLst>
            <pc:docMk/>
            <pc:sldMk cId="1322598634" sldId="261"/>
            <ac:picMk id="3074" creationId="{085AE865-F31B-4EDD-7F39-4C5BEF16089D}"/>
          </ac:picMkLst>
        </pc:picChg>
      </pc:sldChg>
      <pc:sldChg chg="modSp mod">
        <pc:chgData name="Juan Carlos Vega Rueda" userId="48e0dc5d-06e6-4cc1-8880-4d59f0a8788b" providerId="ADAL" clId="{9A736919-6DE6-41D8-BF7B-996048265AB3}" dt="2024-11-06T15:54:05.440" v="356" actId="108"/>
        <pc:sldMkLst>
          <pc:docMk/>
          <pc:sldMk cId="2675329439" sldId="263"/>
        </pc:sldMkLst>
        <pc:spChg chg="mod">
          <ac:chgData name="Juan Carlos Vega Rueda" userId="48e0dc5d-06e6-4cc1-8880-4d59f0a8788b" providerId="ADAL" clId="{9A736919-6DE6-41D8-BF7B-996048265AB3}" dt="2024-11-06T15:54:05.440" v="356" actId="108"/>
          <ac:spMkLst>
            <pc:docMk/>
            <pc:sldMk cId="2675329439" sldId="263"/>
            <ac:spMk id="3" creationId="{59AFEEF5-DCED-F048-CB68-CE74522A824E}"/>
          </ac:spMkLst>
        </pc:spChg>
      </pc:sldChg>
      <pc:sldChg chg="addSp modSp mod">
        <pc:chgData name="Juan Carlos Vega Rueda" userId="48e0dc5d-06e6-4cc1-8880-4d59f0a8788b" providerId="ADAL" clId="{9A736919-6DE6-41D8-BF7B-996048265AB3}" dt="2024-11-06T15:57:32.882" v="414" actId="1076"/>
        <pc:sldMkLst>
          <pc:docMk/>
          <pc:sldMk cId="159964186" sldId="265"/>
        </pc:sldMkLst>
        <pc:spChg chg="add mod">
          <ac:chgData name="Juan Carlos Vega Rueda" userId="48e0dc5d-06e6-4cc1-8880-4d59f0a8788b" providerId="ADAL" clId="{9A736919-6DE6-41D8-BF7B-996048265AB3}" dt="2024-11-06T15:57:29.353" v="413" actId="14100"/>
          <ac:spMkLst>
            <pc:docMk/>
            <pc:sldMk cId="159964186" sldId="265"/>
            <ac:spMk id="4" creationId="{C4E65270-99CB-8E18-A4D8-8ABE7A525AB0}"/>
          </ac:spMkLst>
        </pc:spChg>
        <pc:spChg chg="mod">
          <ac:chgData name="Juan Carlos Vega Rueda" userId="48e0dc5d-06e6-4cc1-8880-4d59f0a8788b" providerId="ADAL" clId="{9A736919-6DE6-41D8-BF7B-996048265AB3}" dt="2024-11-06T15:57:32.882" v="414" actId="1076"/>
          <ac:spMkLst>
            <pc:docMk/>
            <pc:sldMk cId="159964186" sldId="265"/>
            <ac:spMk id="5" creationId="{61185983-E54A-4B5C-8454-EDF5A0CA0C00}"/>
          </ac:spMkLst>
        </pc:spChg>
      </pc:sldChg>
      <pc:sldChg chg="modSp mod">
        <pc:chgData name="Juan Carlos Vega Rueda" userId="48e0dc5d-06e6-4cc1-8880-4d59f0a8788b" providerId="ADAL" clId="{9A736919-6DE6-41D8-BF7B-996048265AB3}" dt="2024-11-06T14:43:33.700" v="28" actId="1038"/>
        <pc:sldMkLst>
          <pc:docMk/>
          <pc:sldMk cId="4151869520" sldId="266"/>
        </pc:sldMkLst>
        <pc:spChg chg="mod">
          <ac:chgData name="Juan Carlos Vega Rueda" userId="48e0dc5d-06e6-4cc1-8880-4d59f0a8788b" providerId="ADAL" clId="{9A736919-6DE6-41D8-BF7B-996048265AB3}" dt="2024-11-06T14:43:33.700" v="28" actId="1038"/>
          <ac:spMkLst>
            <pc:docMk/>
            <pc:sldMk cId="4151869520" sldId="266"/>
            <ac:spMk id="6" creationId="{C08B4B86-43D7-FAD4-A705-AB77102642A4}"/>
          </ac:spMkLst>
        </pc:spChg>
        <pc:spChg chg="mod">
          <ac:chgData name="Juan Carlos Vega Rueda" userId="48e0dc5d-06e6-4cc1-8880-4d59f0a8788b" providerId="ADAL" clId="{9A736919-6DE6-41D8-BF7B-996048265AB3}" dt="2024-11-06T14:43:33.700" v="28" actId="1038"/>
          <ac:spMkLst>
            <pc:docMk/>
            <pc:sldMk cId="4151869520" sldId="266"/>
            <ac:spMk id="7" creationId="{472EDF87-D864-551F-0C9A-B519986DD435}"/>
          </ac:spMkLst>
        </pc:spChg>
        <pc:spChg chg="mod">
          <ac:chgData name="Juan Carlos Vega Rueda" userId="48e0dc5d-06e6-4cc1-8880-4d59f0a8788b" providerId="ADAL" clId="{9A736919-6DE6-41D8-BF7B-996048265AB3}" dt="2024-11-06T14:43:33.700" v="28" actId="1038"/>
          <ac:spMkLst>
            <pc:docMk/>
            <pc:sldMk cId="4151869520" sldId="266"/>
            <ac:spMk id="8" creationId="{A7525AE2-FB99-CB42-4EC5-0A629AB9975F}"/>
          </ac:spMkLst>
        </pc:spChg>
        <pc:spChg chg="mod">
          <ac:chgData name="Juan Carlos Vega Rueda" userId="48e0dc5d-06e6-4cc1-8880-4d59f0a8788b" providerId="ADAL" clId="{9A736919-6DE6-41D8-BF7B-996048265AB3}" dt="2024-11-06T14:43:33.700" v="28" actId="1038"/>
          <ac:spMkLst>
            <pc:docMk/>
            <pc:sldMk cId="4151869520" sldId="266"/>
            <ac:spMk id="9" creationId="{47D8E996-0820-560B-E0EE-D49E9E21EA15}"/>
          </ac:spMkLst>
        </pc:spChg>
        <pc:spChg chg="mod">
          <ac:chgData name="Juan Carlos Vega Rueda" userId="48e0dc5d-06e6-4cc1-8880-4d59f0a8788b" providerId="ADAL" clId="{9A736919-6DE6-41D8-BF7B-996048265AB3}" dt="2024-11-06T14:43:17.496" v="7" actId="113"/>
          <ac:spMkLst>
            <pc:docMk/>
            <pc:sldMk cId="4151869520" sldId="266"/>
            <ac:spMk id="10" creationId="{592B7C6E-01B2-2BC6-48ED-23C6131C4FD9}"/>
          </ac:spMkLst>
        </pc:spChg>
        <pc:spChg chg="mod">
          <ac:chgData name="Juan Carlos Vega Rueda" userId="48e0dc5d-06e6-4cc1-8880-4d59f0a8788b" providerId="ADAL" clId="{9A736919-6DE6-41D8-BF7B-996048265AB3}" dt="2024-11-06T14:43:11.495" v="6" actId="113"/>
          <ac:spMkLst>
            <pc:docMk/>
            <pc:sldMk cId="4151869520" sldId="266"/>
            <ac:spMk id="12" creationId="{10283A00-B0C5-1A74-4718-D83A707E34B7}"/>
          </ac:spMkLst>
        </pc:spChg>
        <pc:spChg chg="mod">
          <ac:chgData name="Juan Carlos Vega Rueda" userId="48e0dc5d-06e6-4cc1-8880-4d59f0a8788b" providerId="ADAL" clId="{9A736919-6DE6-41D8-BF7B-996048265AB3}" dt="2024-11-06T14:43:08.071" v="5" actId="113"/>
          <ac:spMkLst>
            <pc:docMk/>
            <pc:sldMk cId="4151869520" sldId="266"/>
            <ac:spMk id="13" creationId="{503CA787-B8C2-CE0C-BB5E-DCD5566ADA09}"/>
          </ac:spMkLst>
        </pc:spChg>
      </pc:sldChg>
      <pc:sldChg chg="addSp delSp modSp mod">
        <pc:chgData name="Juan Carlos Vega Rueda" userId="48e0dc5d-06e6-4cc1-8880-4d59f0a8788b" providerId="ADAL" clId="{9A736919-6DE6-41D8-BF7B-996048265AB3}" dt="2024-11-06T15:01:09.825" v="76" actId="1076"/>
        <pc:sldMkLst>
          <pc:docMk/>
          <pc:sldMk cId="2936490624" sldId="267"/>
        </pc:sldMkLst>
        <pc:spChg chg="del">
          <ac:chgData name="Juan Carlos Vega Rueda" userId="48e0dc5d-06e6-4cc1-8880-4d59f0a8788b" providerId="ADAL" clId="{9A736919-6DE6-41D8-BF7B-996048265AB3}" dt="2024-11-06T14:57:38.816" v="37" actId="478"/>
          <ac:spMkLst>
            <pc:docMk/>
            <pc:sldMk cId="2936490624" sldId="267"/>
            <ac:spMk id="4" creationId="{964D2777-CDB4-B5FB-507B-F853D0F04603}"/>
          </ac:spMkLst>
        </pc:spChg>
        <pc:spChg chg="add mod">
          <ac:chgData name="Juan Carlos Vega Rueda" userId="48e0dc5d-06e6-4cc1-8880-4d59f0a8788b" providerId="ADAL" clId="{9A736919-6DE6-41D8-BF7B-996048265AB3}" dt="2024-11-06T14:59:07.287" v="57" actId="1076"/>
          <ac:spMkLst>
            <pc:docMk/>
            <pc:sldMk cId="2936490624" sldId="267"/>
            <ac:spMk id="7" creationId="{0FAB6104-B8DE-728A-4561-F5FFB07BCA0D}"/>
          </ac:spMkLst>
        </pc:spChg>
        <pc:spChg chg="mod">
          <ac:chgData name="Juan Carlos Vega Rueda" userId="48e0dc5d-06e6-4cc1-8880-4d59f0a8788b" providerId="ADAL" clId="{9A736919-6DE6-41D8-BF7B-996048265AB3}" dt="2024-11-06T14:58:13.454" v="47" actId="1076"/>
          <ac:spMkLst>
            <pc:docMk/>
            <pc:sldMk cId="2936490624" sldId="267"/>
            <ac:spMk id="9" creationId="{3D7C8759-97A7-40EE-7D58-E2D88320ACE3}"/>
          </ac:spMkLst>
        </pc:spChg>
        <pc:spChg chg="add mod">
          <ac:chgData name="Juan Carlos Vega Rueda" userId="48e0dc5d-06e6-4cc1-8880-4d59f0a8788b" providerId="ADAL" clId="{9A736919-6DE6-41D8-BF7B-996048265AB3}" dt="2024-11-06T14:59:59.633" v="67" actId="1076"/>
          <ac:spMkLst>
            <pc:docMk/>
            <pc:sldMk cId="2936490624" sldId="267"/>
            <ac:spMk id="10" creationId="{CC8121D0-2663-2AA7-3EB9-59183A5C19A2}"/>
          </ac:spMkLst>
        </pc:spChg>
        <pc:spChg chg="add mod">
          <ac:chgData name="Juan Carlos Vega Rueda" userId="48e0dc5d-06e6-4cc1-8880-4d59f0a8788b" providerId="ADAL" clId="{9A736919-6DE6-41D8-BF7B-996048265AB3}" dt="2024-11-06T15:01:09.825" v="76" actId="1076"/>
          <ac:spMkLst>
            <pc:docMk/>
            <pc:sldMk cId="2936490624" sldId="267"/>
            <ac:spMk id="13" creationId="{1D50F3C2-515E-AB04-4F5D-53EE21B3C71E}"/>
          </ac:spMkLst>
        </pc:spChg>
        <pc:picChg chg="add mod">
          <ac:chgData name="Juan Carlos Vega Rueda" userId="48e0dc5d-06e6-4cc1-8880-4d59f0a8788b" providerId="ADAL" clId="{9A736919-6DE6-41D8-BF7B-996048265AB3}" dt="2024-11-06T14:59:02.766" v="56" actId="1037"/>
          <ac:picMkLst>
            <pc:docMk/>
            <pc:sldMk cId="2936490624" sldId="267"/>
            <ac:picMk id="5" creationId="{0911E505-EE64-291B-1E4F-6BFE37A69680}"/>
          </ac:picMkLst>
        </pc:picChg>
        <pc:picChg chg="del">
          <ac:chgData name="Juan Carlos Vega Rueda" userId="48e0dc5d-06e6-4cc1-8880-4d59f0a8788b" providerId="ADAL" clId="{9A736919-6DE6-41D8-BF7B-996048265AB3}" dt="2024-11-06T14:57:36.372" v="36" actId="478"/>
          <ac:picMkLst>
            <pc:docMk/>
            <pc:sldMk cId="2936490624" sldId="267"/>
            <ac:picMk id="2050" creationId="{B898FC21-8197-3AD6-6A1A-F72A697BFD90}"/>
          </ac:picMkLst>
        </pc:picChg>
      </pc:sldChg>
      <pc:sldChg chg="addSp delSp modSp mod">
        <pc:chgData name="Juan Carlos Vega Rueda" userId="48e0dc5d-06e6-4cc1-8880-4d59f0a8788b" providerId="ADAL" clId="{9A736919-6DE6-41D8-BF7B-996048265AB3}" dt="2024-11-06T15:46:00.635" v="321" actId="13822"/>
        <pc:sldMkLst>
          <pc:docMk/>
          <pc:sldMk cId="718037197" sldId="269"/>
        </pc:sldMkLst>
        <pc:spChg chg="mod">
          <ac:chgData name="Juan Carlos Vega Rueda" userId="48e0dc5d-06e6-4cc1-8880-4d59f0a8788b" providerId="ADAL" clId="{9A736919-6DE6-41D8-BF7B-996048265AB3}" dt="2024-11-06T15:42:29.656" v="230" actId="1076"/>
          <ac:spMkLst>
            <pc:docMk/>
            <pc:sldMk cId="718037197" sldId="269"/>
            <ac:spMk id="3" creationId="{E529B0B1-025E-525B-F2F5-04642550A6A4}"/>
          </ac:spMkLst>
        </pc:spChg>
        <pc:spChg chg="mod">
          <ac:chgData name="Juan Carlos Vega Rueda" userId="48e0dc5d-06e6-4cc1-8880-4d59f0a8788b" providerId="ADAL" clId="{9A736919-6DE6-41D8-BF7B-996048265AB3}" dt="2024-11-06T15:34:19.622" v="162"/>
          <ac:spMkLst>
            <pc:docMk/>
            <pc:sldMk cId="718037197" sldId="269"/>
            <ac:spMk id="6" creationId="{DA477B0B-3EF3-D496-9FD4-DD88F1FDB53A}"/>
          </ac:spMkLst>
        </pc:spChg>
        <pc:spChg chg="mod">
          <ac:chgData name="Juan Carlos Vega Rueda" userId="48e0dc5d-06e6-4cc1-8880-4d59f0a8788b" providerId="ADAL" clId="{9A736919-6DE6-41D8-BF7B-996048265AB3}" dt="2024-11-06T15:34:19.622" v="162"/>
          <ac:spMkLst>
            <pc:docMk/>
            <pc:sldMk cId="718037197" sldId="269"/>
            <ac:spMk id="7" creationId="{9564319C-1C8F-B655-8B20-A6472EB11A6D}"/>
          </ac:spMkLst>
        </pc:spChg>
        <pc:spChg chg="mod">
          <ac:chgData name="Juan Carlos Vega Rueda" userId="48e0dc5d-06e6-4cc1-8880-4d59f0a8788b" providerId="ADAL" clId="{9A736919-6DE6-41D8-BF7B-996048265AB3}" dt="2024-11-06T15:34:19.622" v="162"/>
          <ac:spMkLst>
            <pc:docMk/>
            <pc:sldMk cId="718037197" sldId="269"/>
            <ac:spMk id="8" creationId="{8AD30789-3660-1E70-AC0A-3DD22C127E6D}"/>
          </ac:spMkLst>
        </pc:spChg>
        <pc:spChg chg="mod">
          <ac:chgData name="Juan Carlos Vega Rueda" userId="48e0dc5d-06e6-4cc1-8880-4d59f0a8788b" providerId="ADAL" clId="{9A736919-6DE6-41D8-BF7B-996048265AB3}" dt="2024-11-06T15:34:19.622" v="162"/>
          <ac:spMkLst>
            <pc:docMk/>
            <pc:sldMk cId="718037197" sldId="269"/>
            <ac:spMk id="9" creationId="{9E1769E6-2986-1A74-60CB-1AC81AB77383}"/>
          </ac:spMkLst>
        </pc:spChg>
        <pc:spChg chg="mod">
          <ac:chgData name="Juan Carlos Vega Rueda" userId="48e0dc5d-06e6-4cc1-8880-4d59f0a8788b" providerId="ADAL" clId="{9A736919-6DE6-41D8-BF7B-996048265AB3}" dt="2024-11-06T15:34:19.622" v="162"/>
          <ac:spMkLst>
            <pc:docMk/>
            <pc:sldMk cId="718037197" sldId="269"/>
            <ac:spMk id="10" creationId="{5DBD007A-9344-D72F-0660-96E6DD8B14E5}"/>
          </ac:spMkLst>
        </pc:spChg>
        <pc:spChg chg="mod">
          <ac:chgData name="Juan Carlos Vega Rueda" userId="48e0dc5d-06e6-4cc1-8880-4d59f0a8788b" providerId="ADAL" clId="{9A736919-6DE6-41D8-BF7B-996048265AB3}" dt="2024-11-06T15:30:49.438" v="160" actId="1076"/>
          <ac:spMkLst>
            <pc:docMk/>
            <pc:sldMk cId="718037197" sldId="269"/>
            <ac:spMk id="11" creationId="{6B868E15-8538-54C3-79CD-D19D2BADDED6}"/>
          </ac:spMkLst>
        </pc:spChg>
        <pc:spChg chg="mod">
          <ac:chgData name="Juan Carlos Vega Rueda" userId="48e0dc5d-06e6-4cc1-8880-4d59f0a8788b" providerId="ADAL" clId="{9A736919-6DE6-41D8-BF7B-996048265AB3}" dt="2024-11-06T15:34:19.622" v="162"/>
          <ac:spMkLst>
            <pc:docMk/>
            <pc:sldMk cId="718037197" sldId="269"/>
            <ac:spMk id="12" creationId="{EFA738DF-96FB-3082-2F82-2421989958FE}"/>
          </ac:spMkLst>
        </pc:spChg>
        <pc:spChg chg="mod">
          <ac:chgData name="Juan Carlos Vega Rueda" userId="48e0dc5d-06e6-4cc1-8880-4d59f0a8788b" providerId="ADAL" clId="{9A736919-6DE6-41D8-BF7B-996048265AB3}" dt="2024-11-06T15:34:19.622" v="162"/>
          <ac:spMkLst>
            <pc:docMk/>
            <pc:sldMk cId="718037197" sldId="269"/>
            <ac:spMk id="13" creationId="{2E70FA07-B65D-BF31-D5D8-5198DDFAFEFD}"/>
          </ac:spMkLst>
        </pc:spChg>
        <pc:spChg chg="mod">
          <ac:chgData name="Juan Carlos Vega Rueda" userId="48e0dc5d-06e6-4cc1-8880-4d59f0a8788b" providerId="ADAL" clId="{9A736919-6DE6-41D8-BF7B-996048265AB3}" dt="2024-11-06T15:34:19.622" v="162"/>
          <ac:spMkLst>
            <pc:docMk/>
            <pc:sldMk cId="718037197" sldId="269"/>
            <ac:spMk id="14" creationId="{BE5FB18B-58F2-3E48-DB15-31FA182D3F72}"/>
          </ac:spMkLst>
        </pc:spChg>
        <pc:spChg chg="add del mod">
          <ac:chgData name="Juan Carlos Vega Rueda" userId="48e0dc5d-06e6-4cc1-8880-4d59f0a8788b" providerId="ADAL" clId="{9A736919-6DE6-41D8-BF7B-996048265AB3}" dt="2024-11-06T15:43:12.063" v="264" actId="478"/>
          <ac:spMkLst>
            <pc:docMk/>
            <pc:sldMk cId="718037197" sldId="269"/>
            <ac:spMk id="16" creationId="{3B101E72-21B2-6F62-8E73-940F117ED863}"/>
          </ac:spMkLst>
        </pc:spChg>
        <pc:spChg chg="add del mod">
          <ac:chgData name="Juan Carlos Vega Rueda" userId="48e0dc5d-06e6-4cc1-8880-4d59f0a8788b" providerId="ADAL" clId="{9A736919-6DE6-41D8-BF7B-996048265AB3}" dt="2024-11-06T15:39:55.279" v="220" actId="478"/>
          <ac:spMkLst>
            <pc:docMk/>
            <pc:sldMk cId="718037197" sldId="269"/>
            <ac:spMk id="18" creationId="{9778B69D-5495-35DA-1AAE-AC3FBFC0CB88}"/>
          </ac:spMkLst>
        </pc:spChg>
        <pc:spChg chg="add del mod">
          <ac:chgData name="Juan Carlos Vega Rueda" userId="48e0dc5d-06e6-4cc1-8880-4d59f0a8788b" providerId="ADAL" clId="{9A736919-6DE6-41D8-BF7B-996048265AB3}" dt="2024-11-06T15:44:58.104" v="315" actId="1076"/>
          <ac:spMkLst>
            <pc:docMk/>
            <pc:sldMk cId="718037197" sldId="269"/>
            <ac:spMk id="20" creationId="{06F5345A-792F-695C-1D21-215E3086166C}"/>
          </ac:spMkLst>
        </pc:spChg>
        <pc:spChg chg="add mod">
          <ac:chgData name="Juan Carlos Vega Rueda" userId="48e0dc5d-06e6-4cc1-8880-4d59f0a8788b" providerId="ADAL" clId="{9A736919-6DE6-41D8-BF7B-996048265AB3}" dt="2024-11-06T15:43:03.770" v="263" actId="404"/>
          <ac:spMkLst>
            <pc:docMk/>
            <pc:sldMk cId="718037197" sldId="269"/>
            <ac:spMk id="23" creationId="{24AF5571-3C67-4699-B541-C12B0BB26C20}"/>
          </ac:spMkLst>
        </pc:spChg>
        <pc:spChg chg="add mod">
          <ac:chgData name="Juan Carlos Vega Rueda" userId="48e0dc5d-06e6-4cc1-8880-4d59f0a8788b" providerId="ADAL" clId="{9A736919-6DE6-41D8-BF7B-996048265AB3}" dt="2024-11-06T15:45:54.777" v="320" actId="13822"/>
          <ac:spMkLst>
            <pc:docMk/>
            <pc:sldMk cId="718037197" sldId="269"/>
            <ac:spMk id="24" creationId="{20D24BCD-7E3F-C015-DDDC-37A8F6428A83}"/>
          </ac:spMkLst>
        </pc:spChg>
        <pc:spChg chg="add mod">
          <ac:chgData name="Juan Carlos Vega Rueda" userId="48e0dc5d-06e6-4cc1-8880-4d59f0a8788b" providerId="ADAL" clId="{9A736919-6DE6-41D8-BF7B-996048265AB3}" dt="2024-11-06T15:46:00.635" v="321" actId="13822"/>
          <ac:spMkLst>
            <pc:docMk/>
            <pc:sldMk cId="718037197" sldId="269"/>
            <ac:spMk id="25" creationId="{C166D815-23EB-627F-4283-9FF4919BA4CA}"/>
          </ac:spMkLst>
        </pc:spChg>
        <pc:grpChg chg="add mod">
          <ac:chgData name="Juan Carlos Vega Rueda" userId="48e0dc5d-06e6-4cc1-8880-4d59f0a8788b" providerId="ADAL" clId="{9A736919-6DE6-41D8-BF7B-996048265AB3}" dt="2024-11-06T15:39:39.110" v="216" actId="1076"/>
          <ac:grpSpMkLst>
            <pc:docMk/>
            <pc:sldMk cId="718037197" sldId="269"/>
            <ac:grpSpMk id="4" creationId="{962D0C7B-C3FF-DABB-36DC-CED4339285E6}"/>
          </ac:grpSpMkLst>
        </pc:grpChg>
        <pc:grpChg chg="mod">
          <ac:chgData name="Juan Carlos Vega Rueda" userId="48e0dc5d-06e6-4cc1-8880-4d59f0a8788b" providerId="ADAL" clId="{9A736919-6DE6-41D8-BF7B-996048265AB3}" dt="2024-11-06T15:34:19.622" v="162"/>
          <ac:grpSpMkLst>
            <pc:docMk/>
            <pc:sldMk cId="718037197" sldId="269"/>
            <ac:grpSpMk id="5" creationId="{36594D8F-B9C7-1344-4FE2-A7149C3FC9C7}"/>
          </ac:grpSpMkLst>
        </pc:grpChg>
        <pc:picChg chg="add mod">
          <ac:chgData name="Juan Carlos Vega Rueda" userId="48e0dc5d-06e6-4cc1-8880-4d59f0a8788b" providerId="ADAL" clId="{9A736919-6DE6-41D8-BF7B-996048265AB3}" dt="2024-11-06T15:42:38.824" v="233" actId="1076"/>
          <ac:picMkLst>
            <pc:docMk/>
            <pc:sldMk cId="718037197" sldId="269"/>
            <ac:picMk id="22" creationId="{BBAB113F-9967-7B31-BF8D-7785BE237910}"/>
          </ac:picMkLst>
        </pc:picChg>
        <pc:cxnChg chg="add mod">
          <ac:chgData name="Juan Carlos Vega Rueda" userId="48e0dc5d-06e6-4cc1-8880-4d59f0a8788b" providerId="ADAL" clId="{9A736919-6DE6-41D8-BF7B-996048265AB3}" dt="2024-11-06T15:45:27.838" v="319" actId="1582"/>
          <ac:cxnSpMkLst>
            <pc:docMk/>
            <pc:sldMk cId="718037197" sldId="269"/>
            <ac:cxnSpMk id="27" creationId="{54EBE79E-647E-87F1-E908-8A4A37FB6E80}"/>
          </ac:cxnSpMkLst>
        </pc:cxnChg>
      </pc:sldChg>
      <pc:sldChg chg="modSp mod">
        <pc:chgData name="Juan Carlos Vega Rueda" userId="48e0dc5d-06e6-4cc1-8880-4d59f0a8788b" providerId="ADAL" clId="{9A736919-6DE6-41D8-BF7B-996048265AB3}" dt="2024-11-06T15:46:50.243" v="346" actId="20577"/>
        <pc:sldMkLst>
          <pc:docMk/>
          <pc:sldMk cId="2706503015" sldId="270"/>
        </pc:sldMkLst>
        <pc:spChg chg="mod">
          <ac:chgData name="Juan Carlos Vega Rueda" userId="48e0dc5d-06e6-4cc1-8880-4d59f0a8788b" providerId="ADAL" clId="{9A736919-6DE6-41D8-BF7B-996048265AB3}" dt="2024-11-06T15:46:50.243" v="346" actId="20577"/>
          <ac:spMkLst>
            <pc:docMk/>
            <pc:sldMk cId="2706503015" sldId="270"/>
            <ac:spMk id="5" creationId="{18091EE0-5C95-FA05-6821-A822AC75C210}"/>
          </ac:spMkLst>
        </pc:spChg>
      </pc:sldChg>
      <pc:sldChg chg="addSp modSp mod">
        <pc:chgData name="Juan Carlos Vega Rueda" userId="48e0dc5d-06e6-4cc1-8880-4d59f0a8788b" providerId="ADAL" clId="{9A736919-6DE6-41D8-BF7B-996048265AB3}" dt="2024-11-06T15:51:25.960" v="352" actId="1076"/>
        <pc:sldMkLst>
          <pc:docMk/>
          <pc:sldMk cId="3644551548" sldId="274"/>
        </pc:sldMkLst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4" creationId="{22E0834F-42A2-9091-D14D-72E56DFE10F0}"/>
          </ac:spMkLst>
        </pc:spChg>
        <pc:spChg chg="mod">
          <ac:chgData name="Juan Carlos Vega Rueda" userId="48e0dc5d-06e6-4cc1-8880-4d59f0a8788b" providerId="ADAL" clId="{9A736919-6DE6-41D8-BF7B-996048265AB3}" dt="2024-11-06T15:51:25.960" v="352" actId="1076"/>
          <ac:spMkLst>
            <pc:docMk/>
            <pc:sldMk cId="3644551548" sldId="274"/>
            <ac:spMk id="5" creationId="{15EF37AC-2E3C-93A9-E2F3-2897D2A8D37F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6" creationId="{D8170191-1F51-2DA6-6510-68EC70E1525C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8" creationId="{DB6A5C5D-A31C-3F77-6165-F20F7A09ED70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9" creationId="{4FC58BA5-5276-9E2C-ED58-D1DE3E83DD23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10" creationId="{E925B162-773D-4644-A956-48ED9CCF836B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11" creationId="{7F9A0F0F-645F-315B-36F6-BC42B8680D23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12" creationId="{E4D399B2-21BD-E9FD-549D-82711316B30A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13" creationId="{232A9FB2-C4C4-EAD9-1F2E-6485F6D2A76D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14" creationId="{BE932556-71A4-2491-2564-38583E92F4FE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15" creationId="{4A783F55-FB49-71A7-2793-3E3418E6AF2C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16" creationId="{B386E874-71C9-5AE0-25F8-185680FD3243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17" creationId="{DB7D7208-3C83-03A8-B566-274E60A7A009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18" creationId="{224C8A2E-BCB2-57F6-9D23-354A62A5B285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19" creationId="{6652985D-898D-4E22-C87E-A8BDF4B8A99A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20" creationId="{6B188F86-EC84-7527-B9C7-D578B077950F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21" creationId="{88C741D0-C757-930F-8F99-C83C15452315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22" creationId="{3450E1BB-44D6-4FF2-A05D-8B49A66C82C7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23" creationId="{CD012FC8-BB65-69BF-54FD-3B5F7B61ACBD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24" creationId="{E68B7EBE-64C3-D5C7-104B-0AFD9AFAE365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25" creationId="{C6105828-F2F7-B81B-9158-BF489B12F166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26" creationId="{23D706A0-EC00-E1F2-2806-7A0D224CDEED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27" creationId="{02974336-B31E-E8E4-ABBB-A3A672CF9C26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28" creationId="{B236851C-0F81-5EEF-3113-8240F36AC6B6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29" creationId="{8F877A84-5B1E-02B0-5AE7-1E668602C307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30" creationId="{AD243749-2968-90D6-F91D-A8ADB9885694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31" creationId="{D19B7902-15F5-3506-463B-EDD94DF295A0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32" creationId="{A27C04A1-2D0A-7AD6-43CD-DBF9F8D6462E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33" creationId="{1271D924-3BA0-2DDD-D9A7-D46DA72E0011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34" creationId="{51552528-8EC7-0527-8CB6-BBAE424B8DF2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35" creationId="{7B9DD09B-7A4B-8AA1-D943-340F8B4B7177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36" creationId="{015B2EE5-5A93-7254-C411-046569F3269E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37" creationId="{E5B1F8E3-4D87-321E-0ED3-163633F5E23A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38" creationId="{201B04AF-A26D-B437-888C-E8DF601EFA7A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39" creationId="{8483425E-DCBF-B041-2EEF-F1D50AEDC52D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40" creationId="{3BE01A5B-A556-771E-F24C-09A3FB2A3984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41" creationId="{439CF10C-CEF9-7F8C-4845-F84F47739AB6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42" creationId="{F2E1F5D5-326F-B20A-7410-9D93541F9E7E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43" creationId="{EFA4327B-A634-FDA4-A688-288DEAE03C2C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44" creationId="{086F6D94-57D4-6653-645F-A05FCD9AD7CA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45" creationId="{A23381CC-7A59-3A9C-9A44-3222D3A210A4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46" creationId="{754AC1B1-7400-1518-2EF4-49EA46F77327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47" creationId="{03B708D5-A630-72B3-B5B1-06DD4A96EB0E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48" creationId="{B15E175E-17BC-AE92-BFA4-45717A33E6A9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49" creationId="{D057D740-0D0E-EE14-6BAD-77E4F31904D6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50" creationId="{95B423BF-F8C6-2C50-8675-826A421F0764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51" creationId="{D8BD81EE-B51B-EE9B-10CB-8D3E4A9AD326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52" creationId="{3708AC10-1CA0-4A4B-EBA7-A2064454E995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53" creationId="{EF6DB388-0EDA-0F13-50F2-67F6E4B3653F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54" creationId="{7F379FB2-4D68-DF0B-FFC2-15CB6364603D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55" creationId="{CB6C1888-3112-4E12-F746-D91573AEF970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56" creationId="{4518A518-4251-288E-3A59-8812A3045EED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57" creationId="{AF4FB6BC-18B8-60E3-1EE2-C8910A357BEF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58" creationId="{29E8DDE4-3070-CE49-8FFA-8785A2532325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59" creationId="{19ECA987-AE4F-C70F-A261-77266A232EE3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60" creationId="{67A9876F-9F4A-B9D2-4948-1AB419D64085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61" creationId="{509DC292-FEA8-C8BC-0957-9A2B372CCA39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62" creationId="{F6D54515-F0F5-9C02-3F51-03E0FD2FE0B5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63" creationId="{658796A0-3F4C-A334-AB3B-9EE41A0EDB9E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64" creationId="{3479D0FA-D442-14B8-56E2-5D626DF2939E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65" creationId="{F6C5EC78-37DB-F49E-FB62-6353D2F2B9DF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66" creationId="{971714CF-AE9C-862C-B9EB-4ECDFD8F0F75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67" creationId="{87979B2E-D557-6EB0-4BAE-B0A4028D37B3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68" creationId="{476BE418-9B05-D708-518E-4D162F06956A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69" creationId="{8ED9F14F-D19F-ABA1-4416-3E3D9F758D81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70" creationId="{787AE663-3869-C6DC-6EF2-FB313787364C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71" creationId="{F37E11C6-C903-9D00-8392-99EFF1DD1F82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72" creationId="{BB7CCFC2-AE66-300A-1DE8-85A59F45567B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73" creationId="{7C05EB56-C65E-D391-153F-3C134BEAE860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74" creationId="{BC3395EA-EBC1-176D-4DD6-F44F6E66EC45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75" creationId="{2C24391A-15CE-A676-CF36-AA7F68EF3F11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76" creationId="{AFD28859-1951-BB73-D2AD-AB805630416F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77" creationId="{EF396494-3BB4-87C8-AD30-E2112446CACC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78" creationId="{340CED44-4688-1A3D-7FD6-CCA118C31B8F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79" creationId="{43009E71-B04A-1E66-A2C3-25AC423066FA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80" creationId="{F3F6822C-73E0-114A-9241-7F2602C7D67E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81" creationId="{2448196F-6D46-1EFB-B0C4-2AB4F4768A12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82" creationId="{59336BA2-D242-E875-FF8C-4623D7E68DC5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83" creationId="{1FCE7EA5-8919-FF6D-EBF6-B73F6D74854A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84" creationId="{0D088C9C-EC78-49BD-3CC1-5717CDBEBCA4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85" creationId="{DBE1FA8E-5A2A-6841-CCD6-EE215C6B552D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86" creationId="{DD46BED8-CEE2-47B7-0354-40CAC240E495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87" creationId="{4A1D95C0-A9F3-214C-2E13-E83C7B122BC5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88" creationId="{60363A66-43F2-1F82-A5C2-84156532FE78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89" creationId="{96B57FE6-C9D0-5137-0B1B-9E333D192D1F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90" creationId="{B701DAFB-49EF-4164-5ED1-316D972907BD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91" creationId="{43F54790-92D0-44CD-9FFD-B844D1641BF1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92" creationId="{B5D14F08-B421-010B-DB9F-74FCD3475561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93" creationId="{4EF43619-7DC0-2960-CF9C-B253D5D8C205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94" creationId="{867FF886-8AE7-6A4E-88D5-4491E3ED0DEE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95" creationId="{4B8123F8-4CC8-F8AF-40FE-191A784FA751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96" creationId="{C9AA8523-231F-AA6D-81C3-6CBA232A9A8B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97" creationId="{2C604291-FE08-2D2C-AC29-76B77775A95D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98" creationId="{AEF17FBA-C9D5-BB7A-555A-5FCCDFDDD309}"/>
          </ac:spMkLst>
        </pc:spChg>
        <pc:spChg chg="mod">
          <ac:chgData name="Juan Carlos Vega Rueda" userId="48e0dc5d-06e6-4cc1-8880-4d59f0a8788b" providerId="ADAL" clId="{9A736919-6DE6-41D8-BF7B-996048265AB3}" dt="2024-11-06T15:51:23.130" v="351" actId="1076"/>
          <ac:spMkLst>
            <pc:docMk/>
            <pc:sldMk cId="3644551548" sldId="274"/>
            <ac:spMk id="99" creationId="{A0C969B8-2D1E-C402-FA7A-0684ED434220}"/>
          </ac:spMkLst>
        </pc:spChg>
        <pc:grpChg chg="add mod">
          <ac:chgData name="Juan Carlos Vega Rueda" userId="48e0dc5d-06e6-4cc1-8880-4d59f0a8788b" providerId="ADAL" clId="{9A736919-6DE6-41D8-BF7B-996048265AB3}" dt="2024-11-06T15:51:23.130" v="351" actId="1076"/>
          <ac:grpSpMkLst>
            <pc:docMk/>
            <pc:sldMk cId="3644551548" sldId="274"/>
            <ac:grpSpMk id="3" creationId="{2BEC3600-C675-ABD0-94E4-7388125EFBA3}"/>
          </ac:grpSpMkLst>
        </pc:grpChg>
      </pc:sldChg>
      <pc:sldChg chg="addSp delSp modSp add mod">
        <pc:chgData name="Juan Carlos Vega Rueda" userId="48e0dc5d-06e6-4cc1-8880-4d59f0a8788b" providerId="ADAL" clId="{9A736919-6DE6-41D8-BF7B-996048265AB3}" dt="2024-11-06T15:54:56.029" v="392" actId="113"/>
        <pc:sldMkLst>
          <pc:docMk/>
          <pc:sldMk cId="102465811" sldId="275"/>
        </pc:sldMkLst>
        <pc:spChg chg="del">
          <ac:chgData name="Juan Carlos Vega Rueda" userId="48e0dc5d-06e6-4cc1-8880-4d59f0a8788b" providerId="ADAL" clId="{9A736919-6DE6-41D8-BF7B-996048265AB3}" dt="2024-11-06T15:22:42.160" v="113" actId="478"/>
          <ac:spMkLst>
            <pc:docMk/>
            <pc:sldMk cId="102465811" sldId="275"/>
            <ac:spMk id="3" creationId="{CE1A1498-3C90-9153-9C80-39CCCA069108}"/>
          </ac:spMkLst>
        </pc:spChg>
        <pc:spChg chg="add mod">
          <ac:chgData name="Juan Carlos Vega Rueda" userId="48e0dc5d-06e6-4cc1-8880-4d59f0a8788b" providerId="ADAL" clId="{9A736919-6DE6-41D8-BF7B-996048265AB3}" dt="2024-11-06T15:54:56.029" v="392" actId="113"/>
          <ac:spMkLst>
            <pc:docMk/>
            <pc:sldMk cId="102465811" sldId="275"/>
            <ac:spMk id="6" creationId="{C5D3B205-4E97-F76B-D095-A1FDFCFE2DB3}"/>
          </ac:spMkLst>
        </pc:spChg>
        <pc:spChg chg="del">
          <ac:chgData name="Juan Carlos Vega Rueda" userId="48e0dc5d-06e6-4cc1-8880-4d59f0a8788b" providerId="ADAL" clId="{9A736919-6DE6-41D8-BF7B-996048265AB3}" dt="2024-11-06T15:22:40.223" v="112" actId="478"/>
          <ac:spMkLst>
            <pc:docMk/>
            <pc:sldMk cId="102465811" sldId="275"/>
            <ac:spMk id="7" creationId="{EBE15977-29D6-2A07-2291-3339220E446C}"/>
          </ac:spMkLst>
        </pc:spChg>
        <pc:spChg chg="del">
          <ac:chgData name="Juan Carlos Vega Rueda" userId="48e0dc5d-06e6-4cc1-8880-4d59f0a8788b" providerId="ADAL" clId="{9A736919-6DE6-41D8-BF7B-996048265AB3}" dt="2024-11-06T15:22:43.807" v="114" actId="478"/>
          <ac:spMkLst>
            <pc:docMk/>
            <pc:sldMk cId="102465811" sldId="275"/>
            <ac:spMk id="9" creationId="{CDDEEAE3-6EAF-4344-9A8E-0E58B0B147A2}"/>
          </ac:spMkLst>
        </pc:spChg>
        <pc:spChg chg="del">
          <ac:chgData name="Juan Carlos Vega Rueda" userId="48e0dc5d-06e6-4cc1-8880-4d59f0a8788b" providerId="ADAL" clId="{9A736919-6DE6-41D8-BF7B-996048265AB3}" dt="2024-11-06T15:22:36.862" v="109" actId="478"/>
          <ac:spMkLst>
            <pc:docMk/>
            <pc:sldMk cId="102465811" sldId="275"/>
            <ac:spMk id="11" creationId="{AA61AC8D-1C84-0CC3-5683-BE74FD84DAED}"/>
          </ac:spMkLst>
        </pc:spChg>
        <pc:picChg chg="del">
          <ac:chgData name="Juan Carlos Vega Rueda" userId="48e0dc5d-06e6-4cc1-8880-4d59f0a8788b" providerId="ADAL" clId="{9A736919-6DE6-41D8-BF7B-996048265AB3}" dt="2024-11-06T15:22:38.383" v="111" actId="478"/>
          <ac:picMkLst>
            <pc:docMk/>
            <pc:sldMk cId="102465811" sldId="275"/>
            <ac:picMk id="5" creationId="{47375DB0-875C-58B0-9FAC-AA30F8C60400}"/>
          </ac:picMkLst>
        </pc:picChg>
        <pc:picChg chg="add mod">
          <ac:chgData name="Juan Carlos Vega Rueda" userId="48e0dc5d-06e6-4cc1-8880-4d59f0a8788b" providerId="ADAL" clId="{9A736919-6DE6-41D8-BF7B-996048265AB3}" dt="2024-11-06T15:27:46.443" v="157" actId="1076"/>
          <ac:picMkLst>
            <pc:docMk/>
            <pc:sldMk cId="102465811" sldId="275"/>
            <ac:picMk id="10" creationId="{944D7BDB-AF50-0442-2D52-5465D016A2C8}"/>
          </ac:picMkLst>
        </pc:picChg>
        <pc:picChg chg="del">
          <ac:chgData name="Juan Carlos Vega Rueda" userId="48e0dc5d-06e6-4cc1-8880-4d59f0a8788b" providerId="ADAL" clId="{9A736919-6DE6-41D8-BF7B-996048265AB3}" dt="2024-11-06T15:22:37.513" v="110" actId="478"/>
          <ac:picMkLst>
            <pc:docMk/>
            <pc:sldMk cId="102465811" sldId="275"/>
            <ac:picMk id="3074" creationId="{085AE865-F31B-4EDD-7F39-4C5BEF16089D}"/>
          </ac:picMkLst>
        </pc:picChg>
      </pc:sldChg>
      <pc:sldChg chg="del">
        <pc:chgData name="Juan Carlos Vega Rueda" userId="48e0dc5d-06e6-4cc1-8880-4d59f0a8788b" providerId="ADAL" clId="{9A736919-6DE6-41D8-BF7B-996048265AB3}" dt="2024-11-06T15:51:30.783" v="353" actId="47"/>
        <pc:sldMkLst>
          <pc:docMk/>
          <pc:sldMk cId="2411206540" sldId="4104"/>
        </pc:sldMkLst>
      </pc:sldChg>
      <pc:sldMasterChg chg="del delSldLayout">
        <pc:chgData name="Juan Carlos Vega Rueda" userId="48e0dc5d-06e6-4cc1-8880-4d59f0a8788b" providerId="ADAL" clId="{9A736919-6DE6-41D8-BF7B-996048265AB3}" dt="2024-11-06T15:51:30.783" v="353" actId="47"/>
        <pc:sldMasterMkLst>
          <pc:docMk/>
          <pc:sldMasterMk cId="2929671051" sldId="2147483660"/>
        </pc:sldMasterMkLst>
        <pc:sldLayoutChg chg="del">
          <pc:chgData name="Juan Carlos Vega Rueda" userId="48e0dc5d-06e6-4cc1-8880-4d59f0a8788b" providerId="ADAL" clId="{9A736919-6DE6-41D8-BF7B-996048265AB3}" dt="2024-11-06T15:51:30.783" v="353" actId="47"/>
          <pc:sldLayoutMkLst>
            <pc:docMk/>
            <pc:sldMasterMk cId="2929671051" sldId="2147483660"/>
            <pc:sldLayoutMk cId="2961129700" sldId="21474836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9436E-1D78-C801-E6CD-D848548DD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DBB4AE-E802-2F3D-F26B-04469A13A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885CA4-5F03-FAD2-9A4E-BA222634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4415-CDC5-8543-8E64-9960E752CE73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00138C-4219-6156-8956-4A4F309D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6A2DDC-6C6B-71D4-CFDF-B8B55D84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D7C-DC9C-FE4D-B15C-D947FA42A4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957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C3CAD-95E9-920C-E23E-08346C91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F233A2-23BE-5DAC-0A3B-DFA9B7375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383A6A-7A0B-3C6F-0DE6-47112758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4415-CDC5-8543-8E64-9960E752CE73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FCA14C-B16F-0A58-CEC3-AE3E45EB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2179DE-C648-76C2-AB2D-53A0EA59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D7C-DC9C-FE4D-B15C-D947FA42A4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392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9242BB-13D0-D235-C8FF-894315B32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418E92-C83F-E274-7BF2-708C0DC66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A20A01-3D74-4EBE-3E73-5A85B134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4415-CDC5-8543-8E64-9960E752CE73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EBA2D3-C8EE-2961-6FE9-489E45CB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74FCC2-55B2-B3A9-2847-D8F71C16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D7C-DC9C-FE4D-B15C-D947FA42A4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349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97455-BF86-0BB9-EE5B-7343D6D6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929645-C550-664C-2361-683133245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DEF0C9-59B1-46AA-FDF0-97615171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4415-CDC5-8543-8E64-9960E752CE73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860D25-EC80-E42D-9C49-AE22A0F1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8A2B48-4AEE-A8D3-8904-AEC54F66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D7C-DC9C-FE4D-B15C-D947FA42A4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91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B0104-B844-4324-6357-7573DE5A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6632BE-D7CF-5DCC-00CE-2C9C4F304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071661-71C2-1290-527B-7BBB65877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4415-CDC5-8543-8E64-9960E752CE73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8031CA-7238-FF20-A6D5-460A69BE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E75DD1-6930-C987-9362-03E408CF1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D7C-DC9C-FE4D-B15C-D947FA42A4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308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94708-EE17-12FD-D1D9-D1B41234E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0B4751-0B6D-667F-94E2-A5532947A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8FF5CA-7418-8882-3B85-CB14BF438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8BEF0E-3870-FBC0-350C-B3719975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4415-CDC5-8543-8E64-9960E752CE73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CA442B-59E9-072B-7E8E-F91CD698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87EFAB-58C2-41F4-0003-71A56390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D7C-DC9C-FE4D-B15C-D947FA42A4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949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D74B3-CEF7-42DD-48C7-8F21BF24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6D729D-B2B7-E9DF-1F0D-B85919B92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ECDB68-7FD5-97DD-FD17-81A405792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602EF58-260A-2348-07D5-5C7902DC1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8DAA044-1C1A-5A06-4004-A94A8BDC5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4FFF85F-1D85-45AB-B661-19D29CD56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4415-CDC5-8543-8E64-9960E752CE73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FAB97D-C44E-CADF-1DEF-3686D496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EDE191B-0C31-01CD-74CD-70F25DEC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D7C-DC9C-FE4D-B15C-D947FA42A4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946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7A3E5-6FAE-5F45-8530-3B0CAB33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901206E-EFCD-E2FC-34AE-74568BE9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4415-CDC5-8543-8E64-9960E752CE73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9C03CA-798B-9140-F3AB-AB37AD051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152CA8-AA70-4DA7-65B6-4A781732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D7C-DC9C-FE4D-B15C-D947FA42A4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617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106FC32-54D4-BBEF-2D3D-EB25B6A0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4415-CDC5-8543-8E64-9960E752CE73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983B4B-236A-AB17-A675-415DC697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43D4B2-145D-DE88-E74C-F696B034B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D7C-DC9C-FE4D-B15C-D947FA42A4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397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90828-478B-F639-F23A-FD1D77AE1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25D84A-E971-9ECE-F0FF-B7A49D0E2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8E2A13-1D3C-9324-C9C1-2EDF210A9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88C726-9A73-2556-7353-6DF34558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4415-CDC5-8543-8E64-9960E752CE73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A14250-7841-1A61-E137-4A377B92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59EE9C-55FA-18AB-C412-F6368F69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D7C-DC9C-FE4D-B15C-D947FA42A4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573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602F4-A3D9-A084-D251-12A00DFD0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4BC88D-394D-1231-4F17-33907BD0E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6E272B-155D-1578-C93B-7A9045437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0F025C-516E-0C7D-C9D4-0A0A91776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4415-CDC5-8543-8E64-9960E752CE73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5F34F5-EAA8-C4C8-F96A-123ACB61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B833DD-95EE-DCE8-76AA-42416437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D7C-DC9C-FE4D-B15C-D947FA42A4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184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E41FB4D-5F2A-8AE7-DF64-858D12C4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16259D-EA89-33C3-307F-C49013582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1BB666-9CB5-0CED-BD5D-A97F83968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D4415-CDC5-8543-8E64-9960E752CE73}" type="datetimeFigureOut">
              <a:rPr lang="es-CO" smtClean="0"/>
              <a:t>6/11/2024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A95792-3B23-796F-F715-CB199ED74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4B1B15-7EC4-659D-FF33-3D75FF380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44D7C-DC9C-FE4D-B15C-D947FA42A4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060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unicef.org/es" TargetMode="Externa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2498B5F-92CA-731A-023A-C0A3A455FB99}"/>
              </a:ext>
            </a:extLst>
          </p:cNvPr>
          <p:cNvSpPr txBox="1"/>
          <p:nvPr/>
        </p:nvSpPr>
        <p:spPr>
          <a:xfrm>
            <a:off x="6053559" y="36113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9DEAB05-D598-71E2-1193-8475BA138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091" y="1721505"/>
            <a:ext cx="5086935" cy="315239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172C8C5-C7B2-7664-DEA4-3E72755E2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564" y="2178356"/>
            <a:ext cx="10623451" cy="585672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BDD7A487-655E-2082-EA18-429B8A2F8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3911" y="2955553"/>
            <a:ext cx="10096130" cy="10250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MX" sz="3200" b="1" dirty="0">
                <a:solidFill>
                  <a:srgbClr val="00505E"/>
                </a:solidFill>
              </a:rPr>
              <a:t>Plataforma para la Evaluación Ética Automatizada de Proyectos Tecnológicos usando un Agente IA</a:t>
            </a:r>
            <a:endParaRPr lang="es-CO" sz="3200" b="1" dirty="0">
              <a:solidFill>
                <a:srgbClr val="00505E"/>
              </a:solidFill>
            </a:endParaRP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2057131-9660-811F-28BE-AABB91BB8237}"/>
              </a:ext>
            </a:extLst>
          </p:cNvPr>
          <p:cNvSpPr txBox="1">
            <a:spLocks/>
          </p:cNvSpPr>
          <p:nvPr/>
        </p:nvSpPr>
        <p:spPr>
          <a:xfrm>
            <a:off x="1573924" y="4064306"/>
            <a:ext cx="9144000" cy="556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3200" b="1" dirty="0">
                <a:solidFill>
                  <a:srgbClr val="00505E"/>
                </a:solidFill>
              </a:rPr>
              <a:t>Juan Carlos Vega Rueda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546A25B6-703A-9332-E1D5-EDCA4FAEC413}"/>
              </a:ext>
            </a:extLst>
          </p:cNvPr>
          <p:cNvSpPr txBox="1">
            <a:spLocks/>
          </p:cNvSpPr>
          <p:nvPr/>
        </p:nvSpPr>
        <p:spPr>
          <a:xfrm>
            <a:off x="1524000" y="4918662"/>
            <a:ext cx="9144000" cy="1342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>
                <a:solidFill>
                  <a:srgbClr val="00505E"/>
                </a:solidFill>
              </a:rPr>
              <a:t>Maestría en Inteligencia Artificial</a:t>
            </a:r>
          </a:p>
          <a:p>
            <a:r>
              <a:rPr lang="es-CO" b="1" dirty="0">
                <a:solidFill>
                  <a:srgbClr val="00505E"/>
                </a:solidFill>
              </a:rPr>
              <a:t>Universidad De La Salle</a:t>
            </a:r>
          </a:p>
        </p:txBody>
      </p:sp>
    </p:spTree>
    <p:extLst>
      <p:ext uri="{BB962C8B-B14F-4D97-AF65-F5344CB8AC3E}">
        <p14:creationId xmlns:p14="http://schemas.microsoft.com/office/powerpoint/2010/main" val="180737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95F368-33D0-D9DF-E8FE-35C3B0464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5C939D0-9168-3D6E-9560-E05DC2BD5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D7C8759-97A7-40EE-7D58-E2D88320ACE3}"/>
              </a:ext>
            </a:extLst>
          </p:cNvPr>
          <p:cNvSpPr txBox="1"/>
          <p:nvPr/>
        </p:nvSpPr>
        <p:spPr>
          <a:xfrm>
            <a:off x="356564" y="2947492"/>
            <a:ext cx="47884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b="1" dirty="0"/>
              <a:t>Exacerbación de Desigualdades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b="1" dirty="0"/>
              <a:t>Desplazamiento Laboral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BFD8907-5614-A4E9-E9DC-33104E577F5F}"/>
              </a:ext>
            </a:extLst>
          </p:cNvPr>
          <p:cNvSpPr txBox="1"/>
          <p:nvPr/>
        </p:nvSpPr>
        <p:spPr>
          <a:xfrm>
            <a:off x="356564" y="1876041"/>
            <a:ext cx="5510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Consecuencias Sociales</a:t>
            </a:r>
            <a:endParaRPr lang="es-CO" sz="24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911E505-EE64-291B-1E4F-6BFE37A69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0670" y="1664720"/>
            <a:ext cx="4815341" cy="417155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FAB6104-B8DE-728A-4561-F5FFB07BCA0D}"/>
              </a:ext>
            </a:extLst>
          </p:cNvPr>
          <p:cNvSpPr txBox="1"/>
          <p:nvPr/>
        </p:nvSpPr>
        <p:spPr>
          <a:xfrm>
            <a:off x="5140670" y="5739815"/>
            <a:ext cx="6094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dirty="0"/>
              <a:t>https://news.un.org/es/story/2020/01/1468241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C8121D0-2663-2AA7-3EB9-59183A5C19A2}"/>
              </a:ext>
            </a:extLst>
          </p:cNvPr>
          <p:cNvSpPr txBox="1"/>
          <p:nvPr/>
        </p:nvSpPr>
        <p:spPr>
          <a:xfrm>
            <a:off x="10030408" y="1621170"/>
            <a:ext cx="1940767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/>
              <a:t>“Los avances tecnológicos pueden exacerbar las desigualdades dando una ventaja a quienes tienen un acceso a ellas antes y creando unas diferencias mayores en educación si ayudan de manera desproporcionada a los niños más ricos”</a:t>
            </a:r>
            <a:endParaRPr lang="es-CO" sz="16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D50F3C2-515E-AB04-4F5D-53EE21B3C71E}"/>
              </a:ext>
            </a:extLst>
          </p:cNvPr>
          <p:cNvSpPr txBox="1"/>
          <p:nvPr/>
        </p:nvSpPr>
        <p:spPr>
          <a:xfrm>
            <a:off x="10112264" y="4828295"/>
            <a:ext cx="20797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0" i="0" dirty="0">
                <a:solidFill>
                  <a:srgbClr val="333333"/>
                </a:solidFill>
                <a:effectLst/>
                <a:latin typeface="Roboto"/>
              </a:rPr>
              <a:t> </a:t>
            </a:r>
            <a:r>
              <a:rPr lang="es-MX" sz="1200" b="0" i="0" u="none" strike="noStrike" dirty="0">
                <a:effectLst/>
                <a:latin typeface="Roboto"/>
                <a:hlinkClick r:id="rId5" tooltip="(opens in a new window)"/>
              </a:rPr>
              <a:t>Fondo de las Naciones Unidas para la Infancia</a:t>
            </a:r>
            <a:endParaRPr lang="es-CO" sz="1200" dirty="0"/>
          </a:p>
        </p:txBody>
      </p:sp>
    </p:spTree>
    <p:extLst>
      <p:ext uri="{BB962C8B-B14F-4D97-AF65-F5344CB8AC3E}">
        <p14:creationId xmlns:p14="http://schemas.microsoft.com/office/powerpoint/2010/main" val="2936490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335D30-3D16-164B-65F0-BA483DFE1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2308401-3D4D-8151-C826-6486003B7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DDEEAE3-6EAF-4344-9A8E-0E58B0B147A2}"/>
              </a:ext>
            </a:extLst>
          </p:cNvPr>
          <p:cNvSpPr txBox="1"/>
          <p:nvPr/>
        </p:nvSpPr>
        <p:spPr>
          <a:xfrm>
            <a:off x="1155164" y="3198167"/>
            <a:ext cx="42939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/>
              <a:t>Concentración de Riqueza</a:t>
            </a:r>
          </a:p>
          <a:p>
            <a:r>
              <a:rPr lang="es-CO" sz="2400" b="1" dirty="0"/>
              <a:t>Disrupción de Mercados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A61AC8D-1C84-0CC3-5683-BE74FD84DAED}"/>
              </a:ext>
            </a:extLst>
          </p:cNvPr>
          <p:cNvSpPr txBox="1"/>
          <p:nvPr/>
        </p:nvSpPr>
        <p:spPr>
          <a:xfrm>
            <a:off x="356564" y="1876041"/>
            <a:ext cx="5510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Consecuencias Económicas</a:t>
            </a:r>
            <a:endParaRPr lang="es-CO" sz="2400" b="1" dirty="0"/>
          </a:p>
        </p:txBody>
      </p:sp>
      <p:pic>
        <p:nvPicPr>
          <p:cNvPr id="3074" name="Picture 2" descr="Disrupción de Mercados: La IA transformando sectores enteros, chatbots reemplazando agentes humanos, impacto en empleo y calidad del servicio">
            <a:extLst>
              <a:ext uri="{FF2B5EF4-FFF2-40B4-BE49-F238E27FC236}">
                <a16:creationId xmlns:a16="http://schemas.microsoft.com/office/drawing/2014/main" id="{085AE865-F31B-4EDD-7F39-4C5BEF160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078" y="1876041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E1A1498-3C90-9153-9C80-39CCCA069108}"/>
              </a:ext>
            </a:extLst>
          </p:cNvPr>
          <p:cNvSpPr txBox="1"/>
          <p:nvPr/>
        </p:nvSpPr>
        <p:spPr>
          <a:xfrm>
            <a:off x="5506190" y="5295710"/>
            <a:ext cx="19127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/>
              <a:t>Imagen generada por IA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375DB0-875C-58B0-9FAC-AA30F8C604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0044" y="2594625"/>
            <a:ext cx="3679123" cy="1207083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BE15977-29D6-2A07-2291-3339220E446C}"/>
              </a:ext>
            </a:extLst>
          </p:cNvPr>
          <p:cNvSpPr txBox="1"/>
          <p:nvPr/>
        </p:nvSpPr>
        <p:spPr>
          <a:xfrm>
            <a:off x="8320044" y="3851156"/>
            <a:ext cx="36791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/>
              <a:t>https://news.un.org/es/story/2020/01/1468241</a:t>
            </a:r>
          </a:p>
        </p:txBody>
      </p:sp>
    </p:spTree>
    <p:extLst>
      <p:ext uri="{BB962C8B-B14F-4D97-AF65-F5344CB8AC3E}">
        <p14:creationId xmlns:p14="http://schemas.microsoft.com/office/powerpoint/2010/main" val="1322598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335D30-3D16-164B-65F0-BA483DFE1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2308401-3D4D-8151-C826-6486003B7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5D3B205-4E97-F76B-D095-A1FDFCFE2DB3}"/>
              </a:ext>
            </a:extLst>
          </p:cNvPr>
          <p:cNvSpPr txBox="1"/>
          <p:nvPr/>
        </p:nvSpPr>
        <p:spPr>
          <a:xfrm>
            <a:off x="3394953" y="2346564"/>
            <a:ext cx="79681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MX" dirty="0">
                <a:solidFill>
                  <a:srgbClr val="111111"/>
                </a:solidFill>
                <a:latin typeface="-apple-system"/>
              </a:rPr>
              <a:t>Un </a:t>
            </a:r>
            <a:r>
              <a:rPr lang="es-MX" b="1" dirty="0">
                <a:solidFill>
                  <a:srgbClr val="111111"/>
                </a:solidFill>
                <a:latin typeface="-apple-system"/>
              </a:rPr>
              <a:t>riesgo</a:t>
            </a:r>
            <a:r>
              <a:rPr lang="es-MX" dirty="0">
                <a:solidFill>
                  <a:srgbClr val="111111"/>
                </a:solidFill>
                <a:latin typeface="-apple-system"/>
              </a:rPr>
              <a:t> es un evento potencial que puede causar daños o pérdidas a algún bien o valor que se desea proteger (Centro de Ética Aplicada, 2020) </a:t>
            </a:r>
            <a:r>
              <a:rPr lang="es-MX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</a:p>
          <a:p>
            <a:pPr algn="l"/>
            <a:r>
              <a:rPr lang="es-MX" b="1" i="0" dirty="0">
                <a:solidFill>
                  <a:srgbClr val="111111"/>
                </a:solidFill>
                <a:effectLst/>
                <a:latin typeface="-apple-system"/>
              </a:rPr>
              <a:t>En términos simples, es la posibilidad de que ocurra algo negativo.</a:t>
            </a:r>
          </a:p>
          <a:p>
            <a:pPr algn="l"/>
            <a:endParaRPr lang="es-MX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algn="l"/>
            <a:r>
              <a:rPr lang="es-MX" dirty="0">
                <a:solidFill>
                  <a:srgbClr val="111111"/>
                </a:solidFill>
                <a:latin typeface="-apple-system"/>
              </a:rPr>
              <a:t>Un </a:t>
            </a:r>
            <a:r>
              <a:rPr lang="es-MX" b="1" dirty="0">
                <a:solidFill>
                  <a:srgbClr val="111111"/>
                </a:solidFill>
                <a:latin typeface="-apple-system"/>
              </a:rPr>
              <a:t>riesgo ético</a:t>
            </a:r>
            <a:r>
              <a:rPr lang="es-MX" dirty="0">
                <a:solidFill>
                  <a:srgbClr val="111111"/>
                </a:solidFill>
                <a:latin typeface="-apple-system"/>
              </a:rPr>
              <a:t> se refiere específicamente a situaciones en las que podrían violarse principios, valores, compromisos o reglas de integridad</a:t>
            </a:r>
            <a:r>
              <a:rPr lang="es-MX" b="0" i="0" dirty="0">
                <a:solidFill>
                  <a:srgbClr val="111111"/>
                </a:solidFill>
                <a:effectLst/>
                <a:latin typeface="-apple-system"/>
              </a:rPr>
              <a:t>. Estos riesgos pueden surgir en diversos contextos, como en la toma de decisiones empresariales, el desarrollo de tecnologías, o la implementación de políticas públicas.</a:t>
            </a:r>
          </a:p>
        </p:txBody>
      </p:sp>
      <p:pic>
        <p:nvPicPr>
          <p:cNvPr id="10" name="Gráfico 9" descr="Radioactivo con relleno sólido">
            <a:extLst>
              <a:ext uri="{FF2B5EF4-FFF2-40B4-BE49-F238E27FC236}">
                <a16:creationId xmlns:a16="http://schemas.microsoft.com/office/drawing/2014/main" id="{944D7BDB-AF50-0442-2D52-5465D016A2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5164" y="2516552"/>
            <a:ext cx="1824896" cy="182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5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107546-90C3-CCC4-2E3A-4727B376F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E30A058-B25E-797A-8765-69FA879B0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78652A9-46FE-C13E-2036-EE375186A9CE}"/>
              </a:ext>
            </a:extLst>
          </p:cNvPr>
          <p:cNvSpPr txBox="1"/>
          <p:nvPr/>
        </p:nvSpPr>
        <p:spPr>
          <a:xfrm>
            <a:off x="623319" y="2993658"/>
            <a:ext cx="11067938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MX" sz="2400" b="1" dirty="0"/>
              <a:t>Diseñar un prototipo de plataforma de IA que permita a desarrolladores o evaluadores auditar proyectos tecnológicos de forma automática y continua, identificando los riesgos éticos asociados y generando recomendaciones para mitigar estos riesgos.</a:t>
            </a:r>
            <a:endParaRPr lang="es-CO" sz="24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588C03A-CE59-C568-0882-40E01A7C03CB}"/>
              </a:ext>
            </a:extLst>
          </p:cNvPr>
          <p:cNvSpPr txBox="1"/>
          <p:nvPr/>
        </p:nvSpPr>
        <p:spPr>
          <a:xfrm>
            <a:off x="356564" y="1876041"/>
            <a:ext cx="5510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OBJETIVO PROPUESTA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2927948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4F22C0-70CE-A06E-6C06-DA5A57A5C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E410F91-AB7A-EEB8-315D-2E587C4A3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868E15-8538-54C3-79CD-D19D2BADDED6}"/>
              </a:ext>
            </a:extLst>
          </p:cNvPr>
          <p:cNvSpPr txBox="1"/>
          <p:nvPr/>
        </p:nvSpPr>
        <p:spPr>
          <a:xfrm>
            <a:off x="356564" y="1691215"/>
            <a:ext cx="5510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2400" b="1"/>
            </a:lvl1pPr>
          </a:lstStyle>
          <a:p>
            <a:r>
              <a:rPr lang="es-CO" dirty="0"/>
              <a:t>Posibles Criterios Éticos de Evaluación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529B0B1-025E-525B-F2F5-04642550A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306" y="2225865"/>
            <a:ext cx="11299371" cy="116955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Equidad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s-CO" sz="1400" dirty="0">
                <a:solidFill>
                  <a:schemeClr val="tx1"/>
                </a:solidFill>
                <a:latin typeface="Arial" panose="020B0604020202020204" pitchFamily="34" charset="0"/>
              </a:rPr>
              <a:t>Asegurar que los modelos de IA no produzcan resultados injustos o sesgados para ningún grupo.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Transparencia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Evalúa la claridad en la comunicación de decisiones para que los usuarios puedan entenderlas y auditarlas.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Privacidad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Verifica el manejo seguro de datos personales y el cumplimiento de normativas.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Impacto Social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Analiza el efecto del proyecto en el bienestar social y la equidad.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Seguridad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Examina la protección contra ciberataques y el riesgo de uso indebido. </a:t>
            </a:r>
          </a:p>
        </p:txBody>
      </p:sp>
      <p:grpSp>
        <p:nvGrpSpPr>
          <p:cNvPr id="4" name="Group 112">
            <a:extLst>
              <a:ext uri="{FF2B5EF4-FFF2-40B4-BE49-F238E27FC236}">
                <a16:creationId xmlns:a16="http://schemas.microsoft.com/office/drawing/2014/main" id="{962D0C7B-C3FF-DABB-36DC-CED4339285E6}"/>
              </a:ext>
            </a:extLst>
          </p:cNvPr>
          <p:cNvGrpSpPr/>
          <p:nvPr/>
        </p:nvGrpSpPr>
        <p:grpSpPr>
          <a:xfrm>
            <a:off x="599160" y="4345106"/>
            <a:ext cx="1622152" cy="820183"/>
            <a:chOff x="7121909" y="4492217"/>
            <a:chExt cx="6781128" cy="3428632"/>
          </a:xfrm>
        </p:grpSpPr>
        <p:grpSp>
          <p:nvGrpSpPr>
            <p:cNvPr id="5" name="Group 113">
              <a:extLst>
                <a:ext uri="{FF2B5EF4-FFF2-40B4-BE49-F238E27FC236}">
                  <a16:creationId xmlns:a16="http://schemas.microsoft.com/office/drawing/2014/main" id="{36594D8F-B9C7-1344-4FE2-A7149C3FC9C7}"/>
                </a:ext>
              </a:extLst>
            </p:cNvPr>
            <p:cNvGrpSpPr/>
            <p:nvPr/>
          </p:nvGrpSpPr>
          <p:grpSpPr>
            <a:xfrm>
              <a:off x="7121909" y="4492217"/>
              <a:ext cx="6781128" cy="3342853"/>
              <a:chOff x="7121908" y="2839453"/>
              <a:chExt cx="10133835" cy="4995617"/>
            </a:xfrm>
          </p:grpSpPr>
          <p:sp>
            <p:nvSpPr>
              <p:cNvPr id="9" name="Freeform 117">
                <a:extLst>
                  <a:ext uri="{FF2B5EF4-FFF2-40B4-BE49-F238E27FC236}">
                    <a16:creationId xmlns:a16="http://schemas.microsoft.com/office/drawing/2014/main" id="{9E1769E6-2986-1A74-60CB-1AC81AB77383}"/>
                  </a:ext>
                </a:extLst>
              </p:cNvPr>
              <p:cNvSpPr/>
              <p:nvPr/>
            </p:nvSpPr>
            <p:spPr>
              <a:xfrm>
                <a:off x="10690084" y="2839453"/>
                <a:ext cx="3024229" cy="2846350"/>
              </a:xfrm>
              <a:custGeom>
                <a:avLst/>
                <a:gdLst>
                  <a:gd name="connsiteX0" fmla="*/ 1498741 w 3024229"/>
                  <a:gd name="connsiteY0" fmla="*/ 0 h 2846350"/>
                  <a:gd name="connsiteX1" fmla="*/ 3006037 w 3024229"/>
                  <a:gd name="connsiteY1" fmla="*/ 227882 h 2846350"/>
                  <a:gd name="connsiteX2" fmla="*/ 3024229 w 3024229"/>
                  <a:gd name="connsiteY2" fmla="*/ 234038 h 2846350"/>
                  <a:gd name="connsiteX3" fmla="*/ 2158334 w 3024229"/>
                  <a:gd name="connsiteY3" fmla="*/ 2846350 h 2846350"/>
                  <a:gd name="connsiteX4" fmla="*/ 1966093 w 3024229"/>
                  <a:gd name="connsiteY4" fmla="*/ 2796919 h 2846350"/>
                  <a:gd name="connsiteX5" fmla="*/ 1498741 w 3024229"/>
                  <a:gd name="connsiteY5" fmla="*/ 2749806 h 2846350"/>
                  <a:gd name="connsiteX6" fmla="*/ 1031389 w 3024229"/>
                  <a:gd name="connsiteY6" fmla="*/ 2796919 h 2846350"/>
                  <a:gd name="connsiteX7" fmla="*/ 851609 w 3024229"/>
                  <a:gd name="connsiteY7" fmla="*/ 2843146 h 2846350"/>
                  <a:gd name="connsiteX8" fmla="*/ 0 w 3024229"/>
                  <a:gd name="connsiteY8" fmla="*/ 225453 h 2846350"/>
                  <a:gd name="connsiteX9" fmla="*/ 231977 w 3024229"/>
                  <a:gd name="connsiteY9" fmla="*/ 159578 h 2846350"/>
                  <a:gd name="connsiteX10" fmla="*/ 1498741 w 3024229"/>
                  <a:gd name="connsiteY10" fmla="*/ 0 h 284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24229" h="2846350">
                    <a:moveTo>
                      <a:pt x="1498741" y="0"/>
                    </a:moveTo>
                    <a:cubicBezTo>
                      <a:pt x="2023629" y="0"/>
                      <a:pt x="2529883" y="79782"/>
                      <a:pt x="3006037" y="227882"/>
                    </a:cubicBezTo>
                    <a:lnTo>
                      <a:pt x="3024229" y="234038"/>
                    </a:lnTo>
                    <a:lnTo>
                      <a:pt x="2158334" y="2846350"/>
                    </a:lnTo>
                    <a:lnTo>
                      <a:pt x="1966093" y="2796919"/>
                    </a:lnTo>
                    <a:cubicBezTo>
                      <a:pt x="1815134" y="2766029"/>
                      <a:pt x="1658832" y="2749806"/>
                      <a:pt x="1498741" y="2749806"/>
                    </a:cubicBezTo>
                    <a:cubicBezTo>
                      <a:pt x="1338650" y="2749806"/>
                      <a:pt x="1182348" y="2766029"/>
                      <a:pt x="1031389" y="2796919"/>
                    </a:cubicBezTo>
                    <a:lnTo>
                      <a:pt x="851609" y="2843146"/>
                    </a:lnTo>
                    <a:lnTo>
                      <a:pt x="0" y="225453"/>
                    </a:lnTo>
                    <a:lnTo>
                      <a:pt x="231977" y="159578"/>
                    </a:lnTo>
                    <a:cubicBezTo>
                      <a:pt x="636868" y="55405"/>
                      <a:pt x="1061334" y="0"/>
                      <a:pt x="1498741" y="0"/>
                    </a:cubicBezTo>
                    <a:close/>
                  </a:path>
                </a:pathLst>
              </a:custGeom>
              <a:solidFill>
                <a:srgbClr val="00D3DB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AAAAAA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Freeform 118">
                <a:extLst>
                  <a:ext uri="{FF2B5EF4-FFF2-40B4-BE49-F238E27FC236}">
                    <a16:creationId xmlns:a16="http://schemas.microsoft.com/office/drawing/2014/main" id="{5DBD007A-9344-D72F-0660-96E6DD8B14E5}"/>
                  </a:ext>
                </a:extLst>
              </p:cNvPr>
              <p:cNvSpPr/>
              <p:nvPr/>
            </p:nvSpPr>
            <p:spPr>
              <a:xfrm>
                <a:off x="8159771" y="3111382"/>
                <a:ext cx="3243097" cy="3359774"/>
              </a:xfrm>
              <a:custGeom>
                <a:avLst/>
                <a:gdLst>
                  <a:gd name="connsiteX0" fmla="*/ 2391581 w 3243097"/>
                  <a:gd name="connsiteY0" fmla="*/ 0 h 3359774"/>
                  <a:gd name="connsiteX1" fmla="*/ 3243097 w 3243097"/>
                  <a:gd name="connsiteY1" fmla="*/ 2617405 h 3359774"/>
                  <a:gd name="connsiteX2" fmla="*/ 3126410 w 3243097"/>
                  <a:gd name="connsiteY2" fmla="*/ 2660112 h 3359774"/>
                  <a:gd name="connsiteX3" fmla="*/ 2239631 w 3243097"/>
                  <a:gd name="connsiteY3" fmla="*/ 3321763 h 3359774"/>
                  <a:gd name="connsiteX4" fmla="*/ 2211207 w 3243097"/>
                  <a:gd name="connsiteY4" fmla="*/ 3359774 h 3359774"/>
                  <a:gd name="connsiteX5" fmla="*/ 0 w 3243097"/>
                  <a:gd name="connsiteY5" fmla="*/ 1722466 h 3359774"/>
                  <a:gd name="connsiteX6" fmla="*/ 117747 w 3243097"/>
                  <a:gd name="connsiteY6" fmla="*/ 1572631 h 3359774"/>
                  <a:gd name="connsiteX7" fmla="*/ 2286242 w 3243097"/>
                  <a:gd name="connsiteY7" fmla="*/ 35642 h 3359774"/>
                  <a:gd name="connsiteX8" fmla="*/ 2391581 w 3243097"/>
                  <a:gd name="connsiteY8" fmla="*/ 0 h 3359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43097" h="3359774">
                    <a:moveTo>
                      <a:pt x="2391581" y="0"/>
                    </a:moveTo>
                    <a:lnTo>
                      <a:pt x="3243097" y="2617405"/>
                    </a:lnTo>
                    <a:lnTo>
                      <a:pt x="3126410" y="2660112"/>
                    </a:lnTo>
                    <a:cubicBezTo>
                      <a:pt x="2779614" y="2806795"/>
                      <a:pt x="2475926" y="3035440"/>
                      <a:pt x="2239631" y="3321763"/>
                    </a:cubicBezTo>
                    <a:lnTo>
                      <a:pt x="2211207" y="3359774"/>
                    </a:lnTo>
                    <a:lnTo>
                      <a:pt x="0" y="1722466"/>
                    </a:lnTo>
                    <a:lnTo>
                      <a:pt x="117747" y="1572631"/>
                    </a:lnTo>
                    <a:cubicBezTo>
                      <a:pt x="685889" y="884203"/>
                      <a:pt x="1432270" y="348323"/>
                      <a:pt x="2286242" y="35642"/>
                    </a:cubicBezTo>
                    <a:lnTo>
                      <a:pt x="2391581" y="0"/>
                    </a:lnTo>
                    <a:close/>
                  </a:path>
                </a:pathLst>
              </a:custGeom>
              <a:solidFill>
                <a:srgbClr val="00B5E9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AAAAAA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Freeform 119">
                <a:extLst>
                  <a:ext uri="{FF2B5EF4-FFF2-40B4-BE49-F238E27FC236}">
                    <a16:creationId xmlns:a16="http://schemas.microsoft.com/office/drawing/2014/main" id="{EFA738DF-96FB-3082-2F82-2421989958FE}"/>
                  </a:ext>
                </a:extLst>
              </p:cNvPr>
              <p:cNvSpPr/>
              <p:nvPr/>
            </p:nvSpPr>
            <p:spPr>
              <a:xfrm>
                <a:off x="12986839" y="3120384"/>
                <a:ext cx="3271388" cy="3374959"/>
              </a:xfrm>
              <a:custGeom>
                <a:avLst/>
                <a:gdLst>
                  <a:gd name="connsiteX0" fmla="*/ 866062 w 3271388"/>
                  <a:gd name="connsiteY0" fmla="*/ 0 h 3374959"/>
                  <a:gd name="connsiteX1" fmla="*/ 944797 w 3271388"/>
                  <a:gd name="connsiteY1" fmla="*/ 26641 h 3374959"/>
                  <a:gd name="connsiteX2" fmla="*/ 3263768 w 3271388"/>
                  <a:gd name="connsiteY2" fmla="*/ 1755113 h 3374959"/>
                  <a:gd name="connsiteX3" fmla="*/ 3271388 w 3271388"/>
                  <a:gd name="connsiteY3" fmla="*/ 1765829 h 3374959"/>
                  <a:gd name="connsiteX4" fmla="*/ 1037918 w 3271388"/>
                  <a:gd name="connsiteY4" fmla="*/ 3374959 h 3374959"/>
                  <a:gd name="connsiteX5" fmla="*/ 991408 w 3271388"/>
                  <a:gd name="connsiteY5" fmla="*/ 3312762 h 3374959"/>
                  <a:gd name="connsiteX6" fmla="*/ 104629 w 3271388"/>
                  <a:gd name="connsiteY6" fmla="*/ 2651111 h 3374959"/>
                  <a:gd name="connsiteX7" fmla="*/ 0 w 3271388"/>
                  <a:gd name="connsiteY7" fmla="*/ 2612817 h 3374959"/>
                  <a:gd name="connsiteX8" fmla="*/ 866062 w 3271388"/>
                  <a:gd name="connsiteY8" fmla="*/ 0 h 3374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71388" h="3374959">
                    <a:moveTo>
                      <a:pt x="866062" y="0"/>
                    </a:moveTo>
                    <a:lnTo>
                      <a:pt x="944797" y="26641"/>
                    </a:lnTo>
                    <a:cubicBezTo>
                      <a:pt x="1876403" y="367748"/>
                      <a:pt x="2679967" y="974479"/>
                      <a:pt x="3263768" y="1755113"/>
                    </a:cubicBezTo>
                    <a:lnTo>
                      <a:pt x="3271388" y="1765829"/>
                    </a:lnTo>
                    <a:lnTo>
                      <a:pt x="1037918" y="3374959"/>
                    </a:lnTo>
                    <a:lnTo>
                      <a:pt x="991408" y="3312762"/>
                    </a:lnTo>
                    <a:cubicBezTo>
                      <a:pt x="755113" y="3026439"/>
                      <a:pt x="451425" y="2797794"/>
                      <a:pt x="104629" y="2651111"/>
                    </a:cubicBezTo>
                    <a:lnTo>
                      <a:pt x="0" y="2612817"/>
                    </a:lnTo>
                    <a:lnTo>
                      <a:pt x="866062" y="0"/>
                    </a:lnTo>
                    <a:close/>
                  </a:path>
                </a:pathLst>
              </a:custGeom>
              <a:solidFill>
                <a:srgbClr val="FECB4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AAAAAA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 120">
                <a:extLst>
                  <a:ext uri="{FF2B5EF4-FFF2-40B4-BE49-F238E27FC236}">
                    <a16:creationId xmlns:a16="http://schemas.microsoft.com/office/drawing/2014/main" id="{2E70FA07-B65D-BF31-D5D8-5198DDFAFEFD}"/>
                  </a:ext>
                </a:extLst>
              </p:cNvPr>
              <p:cNvSpPr/>
              <p:nvPr/>
            </p:nvSpPr>
            <p:spPr>
              <a:xfrm>
                <a:off x="7121908" y="4951593"/>
                <a:ext cx="3161453" cy="2883477"/>
              </a:xfrm>
              <a:custGeom>
                <a:avLst/>
                <a:gdLst>
                  <a:gd name="connsiteX0" fmla="*/ 951022 w 3161453"/>
                  <a:gd name="connsiteY0" fmla="*/ 0 h 2883477"/>
                  <a:gd name="connsiteX1" fmla="*/ 3161453 w 3161453"/>
                  <a:gd name="connsiteY1" fmla="*/ 1636734 h 2883477"/>
                  <a:gd name="connsiteX2" fmla="*/ 3143998 w 3161453"/>
                  <a:gd name="connsiteY2" fmla="*/ 1660075 h 2883477"/>
                  <a:gd name="connsiteX3" fmla="*/ 2759929 w 3161453"/>
                  <a:gd name="connsiteY3" fmla="*/ 2719528 h 2883477"/>
                  <a:gd name="connsiteX4" fmla="*/ 2751650 w 3161453"/>
                  <a:gd name="connsiteY4" fmla="*/ 2883477 h 2883477"/>
                  <a:gd name="connsiteX5" fmla="*/ 0 w 3161453"/>
                  <a:gd name="connsiteY5" fmla="*/ 2883477 h 2883477"/>
                  <a:gd name="connsiteX6" fmla="*/ 4745 w 3161453"/>
                  <a:gd name="connsiteY6" fmla="*/ 2695790 h 2883477"/>
                  <a:gd name="connsiteX7" fmla="*/ 863816 w 3161453"/>
                  <a:gd name="connsiteY7" fmla="*/ 122632 h 2883477"/>
                  <a:gd name="connsiteX8" fmla="*/ 951022 w 3161453"/>
                  <a:gd name="connsiteY8" fmla="*/ 0 h 2883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1453" h="2883477">
                    <a:moveTo>
                      <a:pt x="951022" y="0"/>
                    </a:moveTo>
                    <a:lnTo>
                      <a:pt x="3161453" y="1636734"/>
                    </a:lnTo>
                    <a:lnTo>
                      <a:pt x="3143998" y="1660075"/>
                    </a:lnTo>
                    <a:cubicBezTo>
                      <a:pt x="2935631" y="1968499"/>
                      <a:pt x="2799513" y="2329744"/>
                      <a:pt x="2759929" y="2719528"/>
                    </a:cubicBezTo>
                    <a:lnTo>
                      <a:pt x="2751650" y="2883477"/>
                    </a:lnTo>
                    <a:lnTo>
                      <a:pt x="0" y="2883477"/>
                    </a:lnTo>
                    <a:lnTo>
                      <a:pt x="4745" y="2695790"/>
                    </a:lnTo>
                    <a:cubicBezTo>
                      <a:pt x="52918" y="1745467"/>
                      <a:pt x="362824" y="864198"/>
                      <a:pt x="863816" y="122632"/>
                    </a:cubicBezTo>
                    <a:lnTo>
                      <a:pt x="951022" y="0"/>
                    </a:lnTo>
                    <a:close/>
                  </a:path>
                </a:pathLst>
              </a:custGeom>
              <a:solidFill>
                <a:srgbClr val="01538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AAAAAA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Freeform 121">
                <a:extLst>
                  <a:ext uri="{FF2B5EF4-FFF2-40B4-BE49-F238E27FC236}">
                    <a16:creationId xmlns:a16="http://schemas.microsoft.com/office/drawing/2014/main" id="{BE5FB18B-58F2-3E48-DB15-31FA182D3F72}"/>
                  </a:ext>
                </a:extLst>
              </p:cNvPr>
              <p:cNvSpPr/>
              <p:nvPr/>
            </p:nvSpPr>
            <p:spPr>
              <a:xfrm>
                <a:off x="14112304" y="5005445"/>
                <a:ext cx="3143439" cy="2829624"/>
              </a:xfrm>
              <a:custGeom>
                <a:avLst/>
                <a:gdLst>
                  <a:gd name="connsiteX0" fmla="*/ 2230713 w 3143439"/>
                  <a:gd name="connsiteY0" fmla="*/ 0 h 2829624"/>
                  <a:gd name="connsiteX1" fmla="*/ 2279623 w 3143439"/>
                  <a:gd name="connsiteY1" fmla="*/ 68779 h 2829624"/>
                  <a:gd name="connsiteX2" fmla="*/ 3138693 w 3143439"/>
                  <a:gd name="connsiteY2" fmla="*/ 2641937 h 2829624"/>
                  <a:gd name="connsiteX3" fmla="*/ 3143439 w 3143439"/>
                  <a:gd name="connsiteY3" fmla="*/ 2829624 h 2829624"/>
                  <a:gd name="connsiteX4" fmla="*/ 391788 w 3143439"/>
                  <a:gd name="connsiteY4" fmla="*/ 2829624 h 2829624"/>
                  <a:gd name="connsiteX5" fmla="*/ 383509 w 3143439"/>
                  <a:gd name="connsiteY5" fmla="*/ 2665675 h 2829624"/>
                  <a:gd name="connsiteX6" fmla="*/ 115596 w 3143439"/>
                  <a:gd name="connsiteY6" fmla="*/ 1797420 h 2829624"/>
                  <a:gd name="connsiteX7" fmla="*/ 0 w 3143439"/>
                  <a:gd name="connsiteY7" fmla="*/ 1607144 h 2829624"/>
                  <a:gd name="connsiteX8" fmla="*/ 2230713 w 3143439"/>
                  <a:gd name="connsiteY8" fmla="*/ 0 h 28296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43439" h="2829624">
                    <a:moveTo>
                      <a:pt x="2230713" y="0"/>
                    </a:moveTo>
                    <a:lnTo>
                      <a:pt x="2279623" y="68779"/>
                    </a:lnTo>
                    <a:cubicBezTo>
                      <a:pt x="2780615" y="810345"/>
                      <a:pt x="3090521" y="1691614"/>
                      <a:pt x="3138693" y="2641937"/>
                    </a:cubicBezTo>
                    <a:lnTo>
                      <a:pt x="3143439" y="2829624"/>
                    </a:lnTo>
                    <a:lnTo>
                      <a:pt x="391788" y="2829624"/>
                    </a:lnTo>
                    <a:lnTo>
                      <a:pt x="383509" y="2665675"/>
                    </a:lnTo>
                    <a:cubicBezTo>
                      <a:pt x="351842" y="2353848"/>
                      <a:pt x="258393" y="2060286"/>
                      <a:pt x="115596" y="1797420"/>
                    </a:cubicBezTo>
                    <a:lnTo>
                      <a:pt x="0" y="1607144"/>
                    </a:lnTo>
                    <a:lnTo>
                      <a:pt x="2230713" y="0"/>
                    </a:lnTo>
                    <a:close/>
                  </a:path>
                </a:pathLst>
              </a:custGeom>
              <a:solidFill>
                <a:srgbClr val="FF8A0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828434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AAAAAA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6" name="Freeform 114">
              <a:extLst>
                <a:ext uri="{FF2B5EF4-FFF2-40B4-BE49-F238E27FC236}">
                  <a16:creationId xmlns:a16="http://schemas.microsoft.com/office/drawing/2014/main" id="{DA477B0B-3EF3-D496-9FD4-DD88F1FDB53A}"/>
                </a:ext>
              </a:extLst>
            </p:cNvPr>
            <p:cNvSpPr/>
            <p:nvPr/>
          </p:nvSpPr>
          <p:spPr>
            <a:xfrm>
              <a:off x="9004496" y="6387667"/>
              <a:ext cx="3024020" cy="1433847"/>
            </a:xfrm>
            <a:custGeom>
              <a:avLst/>
              <a:gdLst>
                <a:gd name="connsiteX0" fmla="*/ 1512010 w 3024020"/>
                <a:gd name="connsiteY0" fmla="*/ 0 h 1433847"/>
                <a:gd name="connsiteX1" fmla="*/ 3020349 w 3024020"/>
                <a:gd name="connsiteY1" fmla="*/ 1361148 h 1433847"/>
                <a:gd name="connsiteX2" fmla="*/ 3024020 w 3024020"/>
                <a:gd name="connsiteY2" fmla="*/ 1433847 h 1433847"/>
                <a:gd name="connsiteX3" fmla="*/ 0 w 3024020"/>
                <a:gd name="connsiteY3" fmla="*/ 1433847 h 1433847"/>
                <a:gd name="connsiteX4" fmla="*/ 3671 w 3024020"/>
                <a:gd name="connsiteY4" fmla="*/ 1361148 h 1433847"/>
                <a:gd name="connsiteX5" fmla="*/ 1512010 w 3024020"/>
                <a:gd name="connsiteY5" fmla="*/ 0 h 143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4020" h="1433847">
                  <a:moveTo>
                    <a:pt x="1512010" y="0"/>
                  </a:moveTo>
                  <a:cubicBezTo>
                    <a:pt x="2297031" y="0"/>
                    <a:pt x="2942706" y="596612"/>
                    <a:pt x="3020349" y="1361148"/>
                  </a:cubicBezTo>
                  <a:lnTo>
                    <a:pt x="3024020" y="1433847"/>
                  </a:lnTo>
                  <a:lnTo>
                    <a:pt x="0" y="1433847"/>
                  </a:lnTo>
                  <a:lnTo>
                    <a:pt x="3671" y="1361148"/>
                  </a:lnTo>
                  <a:cubicBezTo>
                    <a:pt x="81314" y="596612"/>
                    <a:pt x="726989" y="0"/>
                    <a:pt x="1512010" y="0"/>
                  </a:cubicBezTo>
                  <a:close/>
                </a:path>
              </a:pathLst>
            </a:custGeom>
            <a:solidFill>
              <a:srgbClr val="DDDEDD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Triangle 115">
              <a:extLst>
                <a:ext uri="{FF2B5EF4-FFF2-40B4-BE49-F238E27FC236}">
                  <a16:creationId xmlns:a16="http://schemas.microsoft.com/office/drawing/2014/main" id="{9564319C-1C8F-B655-8B20-A6472EB11A6D}"/>
                </a:ext>
              </a:extLst>
            </p:cNvPr>
            <p:cNvSpPr/>
            <p:nvPr/>
          </p:nvSpPr>
          <p:spPr>
            <a:xfrm rot="2464900">
              <a:off x="11139770" y="5634849"/>
              <a:ext cx="228600" cy="2286000"/>
            </a:xfrm>
            <a:prstGeom prst="triangle">
              <a:avLst/>
            </a:prstGeom>
            <a:solidFill>
              <a:srgbClr val="08204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116">
              <a:extLst>
                <a:ext uri="{FF2B5EF4-FFF2-40B4-BE49-F238E27FC236}">
                  <a16:creationId xmlns:a16="http://schemas.microsoft.com/office/drawing/2014/main" id="{8AD30789-3660-1E70-AC0A-3DD22C127E6D}"/>
                </a:ext>
              </a:extLst>
            </p:cNvPr>
            <p:cNvSpPr/>
            <p:nvPr/>
          </p:nvSpPr>
          <p:spPr>
            <a:xfrm>
              <a:off x="10316390" y="7400595"/>
              <a:ext cx="392167" cy="392167"/>
            </a:xfrm>
            <a:prstGeom prst="ellipse">
              <a:avLst/>
            </a:prstGeom>
            <a:solidFill>
              <a:srgbClr val="08204D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1828434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" name="CuadroTexto 19">
            <a:extLst>
              <a:ext uri="{FF2B5EF4-FFF2-40B4-BE49-F238E27FC236}">
                <a16:creationId xmlns:a16="http://schemas.microsoft.com/office/drawing/2014/main" id="{06F5345A-792F-695C-1D21-215E3086166C}"/>
              </a:ext>
            </a:extLst>
          </p:cNvPr>
          <p:cNvSpPr txBox="1"/>
          <p:nvPr/>
        </p:nvSpPr>
        <p:spPr>
          <a:xfrm>
            <a:off x="2392275" y="3905145"/>
            <a:ext cx="300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Evaluación de Riesgos (RAM)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BBAB113F-9967-7B31-BF8D-7785BE237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718" y="3475819"/>
            <a:ext cx="5808336" cy="2363480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24AF5571-3C67-4699-B541-C12B0BB26C20}"/>
              </a:ext>
            </a:extLst>
          </p:cNvPr>
          <p:cNvSpPr txBox="1"/>
          <p:nvPr/>
        </p:nvSpPr>
        <p:spPr>
          <a:xfrm>
            <a:off x="5569718" y="5735036"/>
            <a:ext cx="23780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400" dirty="0"/>
              <a:t>Creación propia</a:t>
            </a:r>
            <a:endParaRPr lang="es-CO" sz="14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0D24BCD-7E3F-C015-DDDC-37A8F6428A83}"/>
              </a:ext>
            </a:extLst>
          </p:cNvPr>
          <p:cNvSpPr txBox="1"/>
          <p:nvPr/>
        </p:nvSpPr>
        <p:spPr>
          <a:xfrm>
            <a:off x="2781269" y="4383727"/>
            <a:ext cx="190913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MX" dirty="0"/>
              <a:t>Riesgo Inherente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166D815-23EB-627F-4283-9FF4919BA4CA}"/>
              </a:ext>
            </a:extLst>
          </p:cNvPr>
          <p:cNvSpPr txBox="1"/>
          <p:nvPr/>
        </p:nvSpPr>
        <p:spPr>
          <a:xfrm>
            <a:off x="2781269" y="5041900"/>
            <a:ext cx="190913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s-MX" dirty="0"/>
              <a:t>Riesgo Residual</a:t>
            </a:r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54EBE79E-647E-87F1-E908-8A4A37FB6E80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3735838" y="4753059"/>
            <a:ext cx="0" cy="2888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037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569BE2-7E8A-56DD-86B3-2B10D597A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4FB740F-2748-11F8-3C51-C178D6859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0822E1-73D3-2375-8715-0E6227A41DAD}"/>
              </a:ext>
            </a:extLst>
          </p:cNvPr>
          <p:cNvSpPr txBox="1"/>
          <p:nvPr/>
        </p:nvSpPr>
        <p:spPr>
          <a:xfrm>
            <a:off x="356564" y="1876041"/>
            <a:ext cx="62681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2400" b="1"/>
            </a:lvl1pPr>
          </a:lstStyle>
          <a:p>
            <a:r>
              <a:rPr lang="es-MX" dirty="0"/>
              <a:t>Recopilación de Datos para el Entrenamiento</a:t>
            </a:r>
            <a:endParaRPr lang="es-CO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8091EE0-5C95-FA05-6821-A822AC75C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4" y="3105625"/>
            <a:ext cx="9677649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Estudios de Caso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Evaluaciones éticas de proyectos en diferentes sectores (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noticias).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Normativas Éticas y Regulatorias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Guías éticas de IA, como las de la Unión Europea.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Documentación Técnica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Informes detallados sobre el funcionamiento de los sistemas.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Recomendaciones de Expertos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Reportes de comités de ética y análisis de riesgos en IA. </a:t>
            </a:r>
          </a:p>
        </p:txBody>
      </p:sp>
    </p:spTree>
    <p:extLst>
      <p:ext uri="{BB962C8B-B14F-4D97-AF65-F5344CB8AC3E}">
        <p14:creationId xmlns:p14="http://schemas.microsoft.com/office/powerpoint/2010/main" val="2706503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407A3C-A6F7-F8DE-FBB6-5BE8479B2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B940868-33A2-BD22-2444-E4BC38BA6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1CB7D9F-23E3-8DEA-9529-FF2EF1B6F377}"/>
              </a:ext>
            </a:extLst>
          </p:cNvPr>
          <p:cNvSpPr txBox="1"/>
          <p:nvPr/>
        </p:nvSpPr>
        <p:spPr>
          <a:xfrm>
            <a:off x="356564" y="1876041"/>
            <a:ext cx="62681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2400" b="1"/>
            </a:lvl1pPr>
          </a:lstStyle>
          <a:p>
            <a:r>
              <a:rPr lang="es-MX" dirty="0"/>
              <a:t>Algoritmos que se utilizarían en el Agente IA</a:t>
            </a:r>
            <a:endParaRPr lang="es-CO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9870DE3-7BD0-D56F-2595-FDC01ED5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989" y="2567809"/>
            <a:ext cx="10120022" cy="23083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Modelos Supervisados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Clasificación de proyectos por riesgo ético (alto, medio, bajo) con algoritmos como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Forest, SVM, y Redes Neuronales.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Modelos No Supervisados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Clustering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e.g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., K-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means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para agrupar proyectos con riesgos éticos similares.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NLP y Deep </a:t>
            </a:r>
            <a:r>
              <a:rPr kumimoji="0" lang="es-CO" altLang="es-CO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Uso de modelos avanzados de lenguaje (LLM) para analizar informes extensos y extraer información relevante. </a:t>
            </a:r>
          </a:p>
        </p:txBody>
      </p:sp>
    </p:spTree>
    <p:extLst>
      <p:ext uri="{BB962C8B-B14F-4D97-AF65-F5344CB8AC3E}">
        <p14:creationId xmlns:p14="http://schemas.microsoft.com/office/powerpoint/2010/main" val="418956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5C52EA-8262-E2D3-4EFF-B71C17ABB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D5B528C-4B88-35FA-B9E6-1F35C1B22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8748061-BC0C-A300-A9D1-20F6DD2B5F32}"/>
              </a:ext>
            </a:extLst>
          </p:cNvPr>
          <p:cNvSpPr txBox="1"/>
          <p:nvPr/>
        </p:nvSpPr>
        <p:spPr>
          <a:xfrm>
            <a:off x="356564" y="1876041"/>
            <a:ext cx="62681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2400" b="1"/>
            </a:lvl1pPr>
          </a:lstStyle>
          <a:p>
            <a:r>
              <a:rPr lang="es-MX" dirty="0"/>
              <a:t>Algoritmos que se utilizarían en el Agente IA</a:t>
            </a:r>
            <a:endParaRPr lang="es-CO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ECC9BDB-AD12-308B-4132-646CAD3FF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989" y="2567809"/>
            <a:ext cx="10120022" cy="23083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Modelos Supervisados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Clasificación de proyectos por riesgo ético (alto, medio, bajo) con algoritmos como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Forest, SVM, y Redes Neuronales.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Modelos No Supervisados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Clustering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e.g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., K-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means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para agrupar proyectos con riesgos éticos similares.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NLP y Deep </a:t>
            </a:r>
            <a:r>
              <a:rPr kumimoji="0" lang="es-CO" altLang="es-CO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Uso de modelos avanzados de lenguaje (LLM) para analizar informes extensos y extraer información relevante. </a:t>
            </a:r>
          </a:p>
        </p:txBody>
      </p:sp>
    </p:spTree>
    <p:extLst>
      <p:ext uri="{BB962C8B-B14F-4D97-AF65-F5344CB8AC3E}">
        <p14:creationId xmlns:p14="http://schemas.microsoft.com/office/powerpoint/2010/main" val="2877195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2DCBFE-2B03-23E7-25BF-56A371DC8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BB96D89-D5BA-97F5-C489-589778D34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12A2FAF-FE20-9CBC-6445-CF6A9EC9D7FC}"/>
              </a:ext>
            </a:extLst>
          </p:cNvPr>
          <p:cNvSpPr txBox="1"/>
          <p:nvPr/>
        </p:nvSpPr>
        <p:spPr>
          <a:xfrm>
            <a:off x="628261" y="2334893"/>
            <a:ext cx="109354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s-MX" b="1" dirty="0"/>
              <a:t>Necesidad y Relevancia: </a:t>
            </a:r>
            <a:r>
              <a:rPr lang="es-MX" dirty="0"/>
              <a:t>Existe una creciente necesidad de herramientas que puedan evaluar de forma consistente los riesgos éticos en el desarrollo de proyectos de IA. Esto es crucial para que las empresas y organizaciones cumplan con normativas éticas y reduzcan riesgos de sesgos, falta de transparencia y consecuencias no intencionadas.</a:t>
            </a:r>
          </a:p>
          <a:p>
            <a:pPr marL="342900" indent="-342900">
              <a:buAutoNum type="arabicPeriod"/>
            </a:pPr>
            <a:r>
              <a:rPr lang="es-MX" b="1" dirty="0"/>
              <a:t>Automatización del Proceso Ético</a:t>
            </a:r>
            <a:r>
              <a:rPr lang="es-MX" dirty="0"/>
              <a:t>: Una plataforma basada en IA permite que la evaluación ética sea menos subjetiva y más repetible. Esto podría facilitar que los equipos de desarrollo tecnológico apliquen principios éticos de manera más sistemática en lugar de depender exclusivamente de evaluaciones manuales.</a:t>
            </a:r>
          </a:p>
          <a:p>
            <a:pPr marL="342900" indent="-342900">
              <a:buAutoNum type="arabicPeriod"/>
            </a:pPr>
            <a:r>
              <a:rPr lang="es-MX" b="1" dirty="0"/>
              <a:t>Detección Temprana de Riesgos Éticos</a:t>
            </a:r>
            <a:r>
              <a:rPr lang="es-MX" dirty="0"/>
              <a:t>: Implementar una plataforma de este tipo podría facilitar la identificación temprana de sesgos, inequidades, y fallos éticos que a menudo pasan desapercibidos en las etapas iniciales de desarrollo.</a:t>
            </a:r>
          </a:p>
          <a:p>
            <a:pPr marL="342900" indent="-342900">
              <a:buAutoNum type="arabicPeriod"/>
            </a:pPr>
            <a:r>
              <a:rPr lang="es-MX" b="1" dirty="0"/>
              <a:t>Adaptabilidad y Personalización</a:t>
            </a:r>
            <a:r>
              <a:rPr lang="es-MX" dirty="0"/>
              <a:t>: La plataforma podría ajustarse a diferentes tipos de proyectos y contextos tecnológicos, considerando regulaciones y estándares específicos en distintos sectores. 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A1AD892-1F78-98E2-0D17-25E827FD1207}"/>
              </a:ext>
            </a:extLst>
          </p:cNvPr>
          <p:cNvSpPr txBox="1"/>
          <p:nvPr/>
        </p:nvSpPr>
        <p:spPr>
          <a:xfrm>
            <a:off x="356564" y="1876041"/>
            <a:ext cx="62681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2400" b="1"/>
            </a:lvl1pPr>
          </a:lstStyle>
          <a:p>
            <a:r>
              <a:rPr lang="es-MX" dirty="0"/>
              <a:t>Conclusiones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34740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C0A283-2548-D3D3-4C21-F92A8BACA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AD9C00C-282B-C247-76A9-D6B088EE0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5EF37AC-2E3C-93A9-E2F3-2897D2A8D37F}"/>
              </a:ext>
            </a:extLst>
          </p:cNvPr>
          <p:cNvSpPr txBox="1"/>
          <p:nvPr/>
        </p:nvSpPr>
        <p:spPr>
          <a:xfrm>
            <a:off x="4725175" y="3183244"/>
            <a:ext cx="61553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s-MX" dirty="0"/>
              <a:t>Reducción de Sesgos y Discriminación en Proyectos de IA</a:t>
            </a:r>
          </a:p>
          <a:p>
            <a:pPr marL="342900" indent="-342900">
              <a:buAutoNum type="arabicPeriod"/>
            </a:pPr>
            <a:r>
              <a:rPr lang="es-MX" dirty="0"/>
              <a:t>Aumento de Transparencia y </a:t>
            </a:r>
            <a:r>
              <a:rPr lang="es-MX" dirty="0" err="1"/>
              <a:t>Explicabilidad</a:t>
            </a:r>
            <a:endParaRPr lang="es-MX" dirty="0"/>
          </a:p>
          <a:p>
            <a:pPr marL="342900" indent="-342900">
              <a:buAutoNum type="arabicPeriod"/>
            </a:pPr>
            <a:r>
              <a:rPr lang="es-MX" dirty="0"/>
              <a:t>Integración con Procesos de Desarrollo</a:t>
            </a:r>
          </a:p>
          <a:p>
            <a:pPr marL="342900" indent="-342900">
              <a:buAutoNum type="arabicPeriod"/>
            </a:pPr>
            <a:r>
              <a:rPr lang="es-MX" dirty="0"/>
              <a:t>Cumplimiento con Normativas Internacionales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0794B13-6D62-823A-18EE-8A31BBCD15A7}"/>
              </a:ext>
            </a:extLst>
          </p:cNvPr>
          <p:cNvSpPr txBox="1"/>
          <p:nvPr/>
        </p:nvSpPr>
        <p:spPr>
          <a:xfrm>
            <a:off x="345401" y="1915722"/>
            <a:ext cx="62681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2400" b="1"/>
            </a:lvl1pPr>
          </a:lstStyle>
          <a:p>
            <a:r>
              <a:rPr lang="es-MX" dirty="0"/>
              <a:t>Resultados Deseados</a:t>
            </a:r>
            <a:endParaRPr lang="es-CO" dirty="0"/>
          </a:p>
        </p:txBody>
      </p:sp>
      <p:grpSp>
        <p:nvGrpSpPr>
          <p:cNvPr id="3" name="Group 108">
            <a:extLst>
              <a:ext uri="{FF2B5EF4-FFF2-40B4-BE49-F238E27FC236}">
                <a16:creationId xmlns:a16="http://schemas.microsoft.com/office/drawing/2014/main" id="{2BEC3600-C675-ABD0-94E4-7388125EFBA3}"/>
              </a:ext>
            </a:extLst>
          </p:cNvPr>
          <p:cNvGrpSpPr/>
          <p:nvPr/>
        </p:nvGrpSpPr>
        <p:grpSpPr>
          <a:xfrm>
            <a:off x="345401" y="2533931"/>
            <a:ext cx="4009992" cy="2518395"/>
            <a:chOff x="5910273" y="4215847"/>
            <a:chExt cx="12463720" cy="7827589"/>
          </a:xfrm>
        </p:grpSpPr>
        <p:sp>
          <p:nvSpPr>
            <p:cNvPr id="4" name="Freeform 66">
              <a:extLst>
                <a:ext uri="{FF2B5EF4-FFF2-40B4-BE49-F238E27FC236}">
                  <a16:creationId xmlns:a16="http://schemas.microsoft.com/office/drawing/2014/main" id="{22E0834F-42A2-9091-D14D-72E56DFE1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10273" y="4671768"/>
              <a:ext cx="12348366" cy="5498541"/>
            </a:xfrm>
            <a:custGeom>
              <a:avLst/>
              <a:gdLst>
                <a:gd name="T0" fmla="*/ 7850 w 9913"/>
                <a:gd name="T1" fmla="*/ 4281 h 4414"/>
                <a:gd name="T2" fmla="*/ 6439 w 9913"/>
                <a:gd name="T3" fmla="*/ 4154 h 4414"/>
                <a:gd name="T4" fmla="*/ 5016 w 9913"/>
                <a:gd name="T5" fmla="*/ 3913 h 4414"/>
                <a:gd name="T6" fmla="*/ 5012 w 9913"/>
                <a:gd name="T7" fmla="*/ 3909 h 4414"/>
                <a:gd name="T8" fmla="*/ 5017 w 9913"/>
                <a:gd name="T9" fmla="*/ 3905 h 4414"/>
                <a:gd name="T10" fmla="*/ 6440 w 9913"/>
                <a:gd name="T11" fmla="*/ 4146 h 4414"/>
                <a:gd name="T12" fmla="*/ 9680 w 9913"/>
                <a:gd name="T13" fmla="*/ 3720 h 4414"/>
                <a:gd name="T14" fmla="*/ 9721 w 9913"/>
                <a:gd name="T15" fmla="*/ 2674 h 4414"/>
                <a:gd name="T16" fmla="*/ 8638 w 9913"/>
                <a:gd name="T17" fmla="*/ 1825 h 4414"/>
                <a:gd name="T18" fmla="*/ 8628 w 9913"/>
                <a:gd name="T19" fmla="*/ 1825 h 4414"/>
                <a:gd name="T20" fmla="*/ 6805 w 9913"/>
                <a:gd name="T21" fmla="*/ 2357 h 4414"/>
                <a:gd name="T22" fmla="*/ 3311 w 9913"/>
                <a:gd name="T23" fmla="*/ 3398 h 4414"/>
                <a:gd name="T24" fmla="*/ 1083 w 9913"/>
                <a:gd name="T25" fmla="*/ 3472 h 4414"/>
                <a:gd name="T26" fmla="*/ 76 w 9913"/>
                <a:gd name="T27" fmla="*/ 3001 h 4414"/>
                <a:gd name="T28" fmla="*/ 2416 w 9913"/>
                <a:gd name="T29" fmla="*/ 1803 h 4414"/>
                <a:gd name="T30" fmla="*/ 5467 w 9913"/>
                <a:gd name="T31" fmla="*/ 646 h 4414"/>
                <a:gd name="T32" fmla="*/ 6436 w 9913"/>
                <a:gd name="T33" fmla="*/ 1 h 4414"/>
                <a:gd name="T34" fmla="*/ 6442 w 9913"/>
                <a:gd name="T35" fmla="*/ 1 h 4414"/>
                <a:gd name="T36" fmla="*/ 6441 w 9913"/>
                <a:gd name="T37" fmla="*/ 7 h 4414"/>
                <a:gd name="T38" fmla="*/ 5471 w 9913"/>
                <a:gd name="T39" fmla="*/ 653 h 4414"/>
                <a:gd name="T40" fmla="*/ 2418 w 9913"/>
                <a:gd name="T41" fmla="*/ 1811 h 4414"/>
                <a:gd name="T42" fmla="*/ 567 w 9913"/>
                <a:gd name="T43" fmla="*/ 2448 h 4414"/>
                <a:gd name="T44" fmla="*/ 84 w 9913"/>
                <a:gd name="T45" fmla="*/ 3000 h 4414"/>
                <a:gd name="T46" fmla="*/ 1085 w 9913"/>
                <a:gd name="T47" fmla="*/ 3464 h 4414"/>
                <a:gd name="T48" fmla="*/ 3309 w 9913"/>
                <a:gd name="T49" fmla="*/ 3390 h 4414"/>
                <a:gd name="T50" fmla="*/ 6802 w 9913"/>
                <a:gd name="T51" fmla="*/ 2349 h 4414"/>
                <a:gd name="T52" fmla="*/ 8628 w 9913"/>
                <a:gd name="T53" fmla="*/ 1816 h 4414"/>
                <a:gd name="T54" fmla="*/ 8638 w 9913"/>
                <a:gd name="T55" fmla="*/ 1816 h 4414"/>
                <a:gd name="T56" fmla="*/ 9729 w 9913"/>
                <a:gd name="T57" fmla="*/ 2671 h 4414"/>
                <a:gd name="T58" fmla="*/ 9686 w 9913"/>
                <a:gd name="T59" fmla="*/ 3725 h 4414"/>
                <a:gd name="T60" fmla="*/ 9198 w 9913"/>
                <a:gd name="T61" fmla="*/ 4070 h 4414"/>
                <a:gd name="T62" fmla="*/ 8453 w 9913"/>
                <a:gd name="T63" fmla="*/ 4248 h 4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913" h="4414">
                  <a:moveTo>
                    <a:pt x="7850" y="4281"/>
                  </a:moveTo>
                  <a:lnTo>
                    <a:pt x="7850" y="4281"/>
                  </a:lnTo>
                  <a:cubicBezTo>
                    <a:pt x="7423" y="4281"/>
                    <a:pt x="6945" y="4238"/>
                    <a:pt x="6439" y="4154"/>
                  </a:cubicBezTo>
                  <a:lnTo>
                    <a:pt x="6439" y="4154"/>
                  </a:lnTo>
                  <a:cubicBezTo>
                    <a:pt x="5498" y="3998"/>
                    <a:pt x="5021" y="3914"/>
                    <a:pt x="5016" y="3913"/>
                  </a:cubicBezTo>
                  <a:lnTo>
                    <a:pt x="5016" y="3913"/>
                  </a:lnTo>
                  <a:cubicBezTo>
                    <a:pt x="5013" y="3913"/>
                    <a:pt x="5012" y="3911"/>
                    <a:pt x="5012" y="3909"/>
                  </a:cubicBezTo>
                  <a:lnTo>
                    <a:pt x="5012" y="3909"/>
                  </a:lnTo>
                  <a:cubicBezTo>
                    <a:pt x="5013" y="3907"/>
                    <a:pt x="5014" y="3905"/>
                    <a:pt x="5017" y="3905"/>
                  </a:cubicBezTo>
                  <a:lnTo>
                    <a:pt x="5017" y="3905"/>
                  </a:lnTo>
                  <a:cubicBezTo>
                    <a:pt x="5022" y="3906"/>
                    <a:pt x="5500" y="3990"/>
                    <a:pt x="6440" y="4146"/>
                  </a:cubicBezTo>
                  <a:lnTo>
                    <a:pt x="6440" y="4146"/>
                  </a:lnTo>
                  <a:cubicBezTo>
                    <a:pt x="8049" y="4413"/>
                    <a:pt x="9260" y="4254"/>
                    <a:pt x="9680" y="3720"/>
                  </a:cubicBezTo>
                  <a:lnTo>
                    <a:pt x="9680" y="3720"/>
                  </a:lnTo>
                  <a:cubicBezTo>
                    <a:pt x="9890" y="3454"/>
                    <a:pt x="9903" y="3102"/>
                    <a:pt x="9721" y="2674"/>
                  </a:cubicBezTo>
                  <a:lnTo>
                    <a:pt x="9721" y="2674"/>
                  </a:lnTo>
                  <a:cubicBezTo>
                    <a:pt x="9471" y="2087"/>
                    <a:pt x="9137" y="1825"/>
                    <a:pt x="8638" y="1825"/>
                  </a:cubicBezTo>
                  <a:lnTo>
                    <a:pt x="8638" y="1825"/>
                  </a:lnTo>
                  <a:cubicBezTo>
                    <a:pt x="8634" y="1825"/>
                    <a:pt x="8631" y="1825"/>
                    <a:pt x="8628" y="1825"/>
                  </a:cubicBezTo>
                  <a:lnTo>
                    <a:pt x="8628" y="1825"/>
                  </a:lnTo>
                  <a:cubicBezTo>
                    <a:pt x="8153" y="1828"/>
                    <a:pt x="7558" y="2062"/>
                    <a:pt x="6805" y="2357"/>
                  </a:cubicBezTo>
                  <a:lnTo>
                    <a:pt x="6805" y="2357"/>
                  </a:lnTo>
                  <a:cubicBezTo>
                    <a:pt x="5888" y="2717"/>
                    <a:pt x="4747" y="3165"/>
                    <a:pt x="3311" y="3398"/>
                  </a:cubicBezTo>
                  <a:lnTo>
                    <a:pt x="3311" y="3398"/>
                  </a:lnTo>
                  <a:cubicBezTo>
                    <a:pt x="2500" y="3530"/>
                    <a:pt x="1709" y="3556"/>
                    <a:pt x="1083" y="3472"/>
                  </a:cubicBezTo>
                  <a:lnTo>
                    <a:pt x="1083" y="3472"/>
                  </a:lnTo>
                  <a:cubicBezTo>
                    <a:pt x="488" y="3392"/>
                    <a:pt x="121" y="3220"/>
                    <a:pt x="76" y="3001"/>
                  </a:cubicBezTo>
                  <a:lnTo>
                    <a:pt x="76" y="3001"/>
                  </a:lnTo>
                  <a:cubicBezTo>
                    <a:pt x="0" y="2625"/>
                    <a:pt x="852" y="2188"/>
                    <a:pt x="2416" y="1803"/>
                  </a:cubicBezTo>
                  <a:lnTo>
                    <a:pt x="2416" y="1803"/>
                  </a:lnTo>
                  <a:cubicBezTo>
                    <a:pt x="3208" y="1609"/>
                    <a:pt x="4380" y="1250"/>
                    <a:pt x="5467" y="646"/>
                  </a:cubicBezTo>
                  <a:lnTo>
                    <a:pt x="5467" y="646"/>
                  </a:lnTo>
                  <a:cubicBezTo>
                    <a:pt x="6117" y="285"/>
                    <a:pt x="6433" y="4"/>
                    <a:pt x="6436" y="1"/>
                  </a:cubicBezTo>
                  <a:lnTo>
                    <a:pt x="6436" y="1"/>
                  </a:lnTo>
                  <a:cubicBezTo>
                    <a:pt x="6438" y="0"/>
                    <a:pt x="6440" y="0"/>
                    <a:pt x="6442" y="1"/>
                  </a:cubicBezTo>
                  <a:lnTo>
                    <a:pt x="6442" y="1"/>
                  </a:lnTo>
                  <a:cubicBezTo>
                    <a:pt x="6443" y="3"/>
                    <a:pt x="6443" y="6"/>
                    <a:pt x="6441" y="7"/>
                  </a:cubicBezTo>
                  <a:lnTo>
                    <a:pt x="6441" y="7"/>
                  </a:lnTo>
                  <a:cubicBezTo>
                    <a:pt x="6439" y="10"/>
                    <a:pt x="6122" y="291"/>
                    <a:pt x="5471" y="653"/>
                  </a:cubicBezTo>
                  <a:lnTo>
                    <a:pt x="5471" y="653"/>
                  </a:lnTo>
                  <a:cubicBezTo>
                    <a:pt x="4871" y="987"/>
                    <a:pt x="3853" y="1458"/>
                    <a:pt x="2418" y="1811"/>
                  </a:cubicBezTo>
                  <a:lnTo>
                    <a:pt x="2418" y="1811"/>
                  </a:lnTo>
                  <a:cubicBezTo>
                    <a:pt x="1590" y="2015"/>
                    <a:pt x="967" y="2229"/>
                    <a:pt x="567" y="2448"/>
                  </a:cubicBezTo>
                  <a:lnTo>
                    <a:pt x="567" y="2448"/>
                  </a:lnTo>
                  <a:cubicBezTo>
                    <a:pt x="217" y="2640"/>
                    <a:pt x="50" y="2830"/>
                    <a:pt x="84" y="3000"/>
                  </a:cubicBezTo>
                  <a:lnTo>
                    <a:pt x="84" y="3000"/>
                  </a:lnTo>
                  <a:cubicBezTo>
                    <a:pt x="128" y="3216"/>
                    <a:pt x="493" y="3384"/>
                    <a:pt x="1085" y="3464"/>
                  </a:cubicBezTo>
                  <a:lnTo>
                    <a:pt x="1085" y="3464"/>
                  </a:lnTo>
                  <a:cubicBezTo>
                    <a:pt x="1709" y="3548"/>
                    <a:pt x="2499" y="3522"/>
                    <a:pt x="3309" y="3390"/>
                  </a:cubicBezTo>
                  <a:lnTo>
                    <a:pt x="3309" y="3390"/>
                  </a:lnTo>
                  <a:cubicBezTo>
                    <a:pt x="4745" y="3157"/>
                    <a:pt x="5885" y="2709"/>
                    <a:pt x="6802" y="2349"/>
                  </a:cubicBezTo>
                  <a:lnTo>
                    <a:pt x="6802" y="2349"/>
                  </a:lnTo>
                  <a:cubicBezTo>
                    <a:pt x="7556" y="2053"/>
                    <a:pt x="8151" y="1820"/>
                    <a:pt x="8628" y="1816"/>
                  </a:cubicBezTo>
                  <a:lnTo>
                    <a:pt x="8628" y="1816"/>
                  </a:lnTo>
                  <a:cubicBezTo>
                    <a:pt x="8631" y="1816"/>
                    <a:pt x="8634" y="1816"/>
                    <a:pt x="8638" y="1816"/>
                  </a:cubicBezTo>
                  <a:lnTo>
                    <a:pt x="8638" y="1816"/>
                  </a:lnTo>
                  <a:cubicBezTo>
                    <a:pt x="9140" y="1816"/>
                    <a:pt x="9477" y="2080"/>
                    <a:pt x="9729" y="2671"/>
                  </a:cubicBezTo>
                  <a:lnTo>
                    <a:pt x="9729" y="2671"/>
                  </a:lnTo>
                  <a:cubicBezTo>
                    <a:pt x="9912" y="3102"/>
                    <a:pt x="9898" y="3457"/>
                    <a:pt x="9686" y="3725"/>
                  </a:cubicBezTo>
                  <a:lnTo>
                    <a:pt x="9686" y="3725"/>
                  </a:lnTo>
                  <a:cubicBezTo>
                    <a:pt x="9576" y="3866"/>
                    <a:pt x="9412" y="3981"/>
                    <a:pt x="9198" y="4070"/>
                  </a:cubicBezTo>
                  <a:lnTo>
                    <a:pt x="9198" y="4070"/>
                  </a:lnTo>
                  <a:cubicBezTo>
                    <a:pt x="8994" y="4155"/>
                    <a:pt x="8743" y="4215"/>
                    <a:pt x="8453" y="4248"/>
                  </a:cubicBezTo>
                  <a:lnTo>
                    <a:pt x="8453" y="4248"/>
                  </a:lnTo>
                  <a:cubicBezTo>
                    <a:pt x="8267" y="4270"/>
                    <a:pt x="8065" y="4281"/>
                    <a:pt x="7850" y="4281"/>
                  </a:cubicBezTo>
                </a:path>
              </a:pathLst>
            </a:custGeom>
            <a:solidFill>
              <a:srgbClr val="26A7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6" name="Freeform 67">
              <a:extLst>
                <a:ext uri="{FF2B5EF4-FFF2-40B4-BE49-F238E27FC236}">
                  <a16:creationId xmlns:a16="http://schemas.microsoft.com/office/drawing/2014/main" id="{D8170191-1F51-2DA6-6510-68EC70E15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69695" y="4215847"/>
              <a:ext cx="1202978" cy="944804"/>
            </a:xfrm>
            <a:custGeom>
              <a:avLst/>
              <a:gdLst>
                <a:gd name="T0" fmla="*/ 140 w 966"/>
                <a:gd name="T1" fmla="*/ 379 h 760"/>
                <a:gd name="T2" fmla="*/ 162 w 966"/>
                <a:gd name="T3" fmla="*/ 440 h 760"/>
                <a:gd name="T4" fmla="*/ 204 w 966"/>
                <a:gd name="T5" fmla="*/ 759 h 760"/>
                <a:gd name="T6" fmla="*/ 965 w 966"/>
                <a:gd name="T7" fmla="*/ 0 h 760"/>
                <a:gd name="T8" fmla="*/ 0 w 966"/>
                <a:gd name="T9" fmla="*/ 159 h 760"/>
                <a:gd name="T10" fmla="*/ 140 w 966"/>
                <a:gd name="T11" fmla="*/ 379 h 7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66" h="760">
                  <a:moveTo>
                    <a:pt x="140" y="379"/>
                  </a:moveTo>
                  <a:lnTo>
                    <a:pt x="162" y="440"/>
                  </a:lnTo>
                  <a:lnTo>
                    <a:pt x="204" y="759"/>
                  </a:lnTo>
                  <a:lnTo>
                    <a:pt x="965" y="0"/>
                  </a:lnTo>
                  <a:lnTo>
                    <a:pt x="0" y="159"/>
                  </a:lnTo>
                  <a:lnTo>
                    <a:pt x="140" y="379"/>
                  </a:lnTo>
                </a:path>
              </a:pathLst>
            </a:custGeom>
            <a:solidFill>
              <a:srgbClr val="1B7D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8" name="Freeform 68">
              <a:extLst>
                <a:ext uri="{FF2B5EF4-FFF2-40B4-BE49-F238E27FC236}">
                  <a16:creationId xmlns:a16="http://schemas.microsoft.com/office/drawing/2014/main" id="{DB6A5C5D-A31C-3F77-6165-F20F7A09ED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9979" y="4215847"/>
              <a:ext cx="1027198" cy="549304"/>
            </a:xfrm>
            <a:custGeom>
              <a:avLst/>
              <a:gdLst>
                <a:gd name="T0" fmla="*/ 22 w 826"/>
                <a:gd name="T1" fmla="*/ 440 h 441"/>
                <a:gd name="T2" fmla="*/ 825 w 826"/>
                <a:gd name="T3" fmla="*/ 0 h 441"/>
                <a:gd name="T4" fmla="*/ 0 w 826"/>
                <a:gd name="T5" fmla="*/ 379 h 441"/>
                <a:gd name="T6" fmla="*/ 22 w 826"/>
                <a:gd name="T7" fmla="*/ 44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6" h="441">
                  <a:moveTo>
                    <a:pt x="22" y="440"/>
                  </a:moveTo>
                  <a:lnTo>
                    <a:pt x="825" y="0"/>
                  </a:lnTo>
                  <a:lnTo>
                    <a:pt x="0" y="379"/>
                  </a:lnTo>
                  <a:lnTo>
                    <a:pt x="22" y="440"/>
                  </a:lnTo>
                </a:path>
              </a:pathLst>
            </a:custGeom>
            <a:solidFill>
              <a:srgbClr val="26A7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9" name="Freeform 69">
              <a:extLst>
                <a:ext uri="{FF2B5EF4-FFF2-40B4-BE49-F238E27FC236}">
                  <a16:creationId xmlns:a16="http://schemas.microsoft.com/office/drawing/2014/main" id="{4FC58BA5-5276-9E2C-ED58-D1DE3E83D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3273" y="11691882"/>
              <a:ext cx="9096483" cy="351554"/>
            </a:xfrm>
            <a:custGeom>
              <a:avLst/>
              <a:gdLst>
                <a:gd name="T0" fmla="*/ 7177 w 7304"/>
                <a:gd name="T1" fmla="*/ 282 h 283"/>
                <a:gd name="T2" fmla="*/ 125 w 7304"/>
                <a:gd name="T3" fmla="*/ 282 h 283"/>
                <a:gd name="T4" fmla="*/ 125 w 7304"/>
                <a:gd name="T5" fmla="*/ 282 h 283"/>
                <a:gd name="T6" fmla="*/ 0 w 7304"/>
                <a:gd name="T7" fmla="*/ 156 h 283"/>
                <a:gd name="T8" fmla="*/ 0 w 7304"/>
                <a:gd name="T9" fmla="*/ 125 h 283"/>
                <a:gd name="T10" fmla="*/ 0 w 7304"/>
                <a:gd name="T11" fmla="*/ 125 h 283"/>
                <a:gd name="T12" fmla="*/ 125 w 7304"/>
                <a:gd name="T13" fmla="*/ 0 h 283"/>
                <a:gd name="T14" fmla="*/ 7177 w 7304"/>
                <a:gd name="T15" fmla="*/ 0 h 283"/>
                <a:gd name="T16" fmla="*/ 7177 w 7304"/>
                <a:gd name="T17" fmla="*/ 0 h 283"/>
                <a:gd name="T18" fmla="*/ 7303 w 7304"/>
                <a:gd name="T19" fmla="*/ 125 h 283"/>
                <a:gd name="T20" fmla="*/ 7303 w 7304"/>
                <a:gd name="T21" fmla="*/ 156 h 283"/>
                <a:gd name="T22" fmla="*/ 7303 w 7304"/>
                <a:gd name="T23" fmla="*/ 156 h 283"/>
                <a:gd name="T24" fmla="*/ 7177 w 7304"/>
                <a:gd name="T25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04" h="283">
                  <a:moveTo>
                    <a:pt x="7177" y="282"/>
                  </a:moveTo>
                  <a:lnTo>
                    <a:pt x="125" y="282"/>
                  </a:lnTo>
                  <a:lnTo>
                    <a:pt x="125" y="282"/>
                  </a:lnTo>
                  <a:cubicBezTo>
                    <a:pt x="56" y="282"/>
                    <a:pt x="0" y="226"/>
                    <a:pt x="0" y="156"/>
                  </a:cubicBezTo>
                  <a:lnTo>
                    <a:pt x="0" y="125"/>
                  </a:lnTo>
                  <a:lnTo>
                    <a:pt x="0" y="125"/>
                  </a:lnTo>
                  <a:cubicBezTo>
                    <a:pt x="0" y="56"/>
                    <a:pt x="56" y="0"/>
                    <a:pt x="125" y="0"/>
                  </a:cubicBezTo>
                  <a:lnTo>
                    <a:pt x="7177" y="0"/>
                  </a:lnTo>
                  <a:lnTo>
                    <a:pt x="7177" y="0"/>
                  </a:lnTo>
                  <a:cubicBezTo>
                    <a:pt x="7247" y="0"/>
                    <a:pt x="7303" y="56"/>
                    <a:pt x="7303" y="125"/>
                  </a:cubicBezTo>
                  <a:lnTo>
                    <a:pt x="7303" y="156"/>
                  </a:lnTo>
                  <a:lnTo>
                    <a:pt x="7303" y="156"/>
                  </a:lnTo>
                  <a:cubicBezTo>
                    <a:pt x="7303" y="226"/>
                    <a:pt x="7247" y="282"/>
                    <a:pt x="7177" y="282"/>
                  </a:cubicBezTo>
                </a:path>
              </a:pathLst>
            </a:custGeom>
            <a:solidFill>
              <a:srgbClr val="FD9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10" name="Freeform 70">
              <a:extLst>
                <a:ext uri="{FF2B5EF4-FFF2-40B4-BE49-F238E27FC236}">
                  <a16:creationId xmlns:a16="http://schemas.microsoft.com/office/drawing/2014/main" id="{E925B162-773D-4644-A956-48ED9CCF8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3275" y="11691882"/>
              <a:ext cx="3746256" cy="351554"/>
            </a:xfrm>
            <a:custGeom>
              <a:avLst/>
              <a:gdLst>
                <a:gd name="T0" fmla="*/ 2883 w 3009"/>
                <a:gd name="T1" fmla="*/ 282 h 283"/>
                <a:gd name="T2" fmla="*/ 125 w 3009"/>
                <a:gd name="T3" fmla="*/ 282 h 283"/>
                <a:gd name="T4" fmla="*/ 125 w 3009"/>
                <a:gd name="T5" fmla="*/ 282 h 283"/>
                <a:gd name="T6" fmla="*/ 0 w 3009"/>
                <a:gd name="T7" fmla="*/ 156 h 283"/>
                <a:gd name="T8" fmla="*/ 0 w 3009"/>
                <a:gd name="T9" fmla="*/ 125 h 283"/>
                <a:gd name="T10" fmla="*/ 0 w 3009"/>
                <a:gd name="T11" fmla="*/ 125 h 283"/>
                <a:gd name="T12" fmla="*/ 125 w 3009"/>
                <a:gd name="T13" fmla="*/ 0 h 283"/>
                <a:gd name="T14" fmla="*/ 2883 w 3009"/>
                <a:gd name="T15" fmla="*/ 0 h 283"/>
                <a:gd name="T16" fmla="*/ 2883 w 3009"/>
                <a:gd name="T17" fmla="*/ 0 h 283"/>
                <a:gd name="T18" fmla="*/ 3008 w 3009"/>
                <a:gd name="T19" fmla="*/ 125 h 283"/>
                <a:gd name="T20" fmla="*/ 3008 w 3009"/>
                <a:gd name="T21" fmla="*/ 156 h 283"/>
                <a:gd name="T22" fmla="*/ 3008 w 3009"/>
                <a:gd name="T23" fmla="*/ 156 h 283"/>
                <a:gd name="T24" fmla="*/ 2883 w 3009"/>
                <a:gd name="T25" fmla="*/ 282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009" h="283">
                  <a:moveTo>
                    <a:pt x="2883" y="282"/>
                  </a:moveTo>
                  <a:lnTo>
                    <a:pt x="125" y="282"/>
                  </a:lnTo>
                  <a:lnTo>
                    <a:pt x="125" y="282"/>
                  </a:lnTo>
                  <a:cubicBezTo>
                    <a:pt x="56" y="282"/>
                    <a:pt x="0" y="226"/>
                    <a:pt x="0" y="156"/>
                  </a:cubicBezTo>
                  <a:lnTo>
                    <a:pt x="0" y="125"/>
                  </a:lnTo>
                  <a:lnTo>
                    <a:pt x="0" y="125"/>
                  </a:lnTo>
                  <a:cubicBezTo>
                    <a:pt x="0" y="56"/>
                    <a:pt x="56" y="0"/>
                    <a:pt x="125" y="0"/>
                  </a:cubicBezTo>
                  <a:lnTo>
                    <a:pt x="2883" y="0"/>
                  </a:lnTo>
                  <a:lnTo>
                    <a:pt x="2883" y="0"/>
                  </a:lnTo>
                  <a:cubicBezTo>
                    <a:pt x="2952" y="0"/>
                    <a:pt x="3008" y="56"/>
                    <a:pt x="3008" y="125"/>
                  </a:cubicBezTo>
                  <a:lnTo>
                    <a:pt x="3008" y="156"/>
                  </a:lnTo>
                  <a:lnTo>
                    <a:pt x="3008" y="156"/>
                  </a:lnTo>
                  <a:cubicBezTo>
                    <a:pt x="3008" y="226"/>
                    <a:pt x="2952" y="282"/>
                    <a:pt x="2883" y="282"/>
                  </a:cubicBezTo>
                </a:path>
              </a:pathLst>
            </a:custGeom>
            <a:solidFill>
              <a:srgbClr val="F9C5D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11" name="Freeform 71">
              <a:extLst>
                <a:ext uri="{FF2B5EF4-FFF2-40B4-BE49-F238E27FC236}">
                  <a16:creationId xmlns:a16="http://schemas.microsoft.com/office/drawing/2014/main" id="{7F9A0F0F-645F-315B-36F6-BC42B8680D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8364" y="7110684"/>
              <a:ext cx="2955259" cy="4581200"/>
            </a:xfrm>
            <a:custGeom>
              <a:avLst/>
              <a:gdLst>
                <a:gd name="T0" fmla="*/ 2261 w 2373"/>
                <a:gd name="T1" fmla="*/ 3676 h 3677"/>
                <a:gd name="T2" fmla="*/ 564 w 2373"/>
                <a:gd name="T3" fmla="*/ 3676 h 3677"/>
                <a:gd name="T4" fmla="*/ 564 w 2373"/>
                <a:gd name="T5" fmla="*/ 3676 h 3677"/>
                <a:gd name="T6" fmla="*/ 430 w 2373"/>
                <a:gd name="T7" fmla="*/ 3557 h 3677"/>
                <a:gd name="T8" fmla="*/ 8 w 2373"/>
                <a:gd name="T9" fmla="*/ 119 h 3677"/>
                <a:gd name="T10" fmla="*/ 8 w 2373"/>
                <a:gd name="T11" fmla="*/ 119 h 3677"/>
                <a:gd name="T12" fmla="*/ 112 w 2373"/>
                <a:gd name="T13" fmla="*/ 0 h 3677"/>
                <a:gd name="T14" fmla="*/ 1810 w 2373"/>
                <a:gd name="T15" fmla="*/ 0 h 3677"/>
                <a:gd name="T16" fmla="*/ 1810 w 2373"/>
                <a:gd name="T17" fmla="*/ 0 h 3677"/>
                <a:gd name="T18" fmla="*/ 1941 w 2373"/>
                <a:gd name="T19" fmla="*/ 119 h 3677"/>
                <a:gd name="T20" fmla="*/ 2365 w 2373"/>
                <a:gd name="T21" fmla="*/ 3557 h 3677"/>
                <a:gd name="T22" fmla="*/ 2365 w 2373"/>
                <a:gd name="T23" fmla="*/ 3557 h 3677"/>
                <a:gd name="T24" fmla="*/ 2261 w 2373"/>
                <a:gd name="T25" fmla="*/ 3676 h 3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73" h="3677">
                  <a:moveTo>
                    <a:pt x="2261" y="3676"/>
                  </a:moveTo>
                  <a:lnTo>
                    <a:pt x="564" y="3676"/>
                  </a:lnTo>
                  <a:lnTo>
                    <a:pt x="564" y="3676"/>
                  </a:lnTo>
                  <a:cubicBezTo>
                    <a:pt x="498" y="3676"/>
                    <a:pt x="439" y="3622"/>
                    <a:pt x="430" y="3557"/>
                  </a:cubicBezTo>
                  <a:lnTo>
                    <a:pt x="8" y="119"/>
                  </a:lnTo>
                  <a:lnTo>
                    <a:pt x="8" y="119"/>
                  </a:lnTo>
                  <a:cubicBezTo>
                    <a:pt x="0" y="53"/>
                    <a:pt x="47" y="0"/>
                    <a:pt x="112" y="0"/>
                  </a:cubicBezTo>
                  <a:lnTo>
                    <a:pt x="1810" y="0"/>
                  </a:lnTo>
                  <a:lnTo>
                    <a:pt x="1810" y="0"/>
                  </a:lnTo>
                  <a:cubicBezTo>
                    <a:pt x="1875" y="0"/>
                    <a:pt x="1934" y="53"/>
                    <a:pt x="1941" y="119"/>
                  </a:cubicBezTo>
                  <a:lnTo>
                    <a:pt x="2365" y="3557"/>
                  </a:lnTo>
                  <a:lnTo>
                    <a:pt x="2365" y="3557"/>
                  </a:lnTo>
                  <a:cubicBezTo>
                    <a:pt x="2372" y="3622"/>
                    <a:pt x="2326" y="3676"/>
                    <a:pt x="2261" y="3676"/>
                  </a:cubicBezTo>
                </a:path>
              </a:pathLst>
            </a:custGeom>
            <a:solidFill>
              <a:srgbClr val="26A7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12" name="Freeform 72">
              <a:extLst>
                <a:ext uri="{FF2B5EF4-FFF2-40B4-BE49-F238E27FC236}">
                  <a16:creationId xmlns:a16="http://schemas.microsoft.com/office/drawing/2014/main" id="{E4D399B2-21BD-E9FD-549D-82711316B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9072" y="7319417"/>
              <a:ext cx="2048904" cy="510855"/>
            </a:xfrm>
            <a:custGeom>
              <a:avLst/>
              <a:gdLst>
                <a:gd name="T0" fmla="*/ 1594 w 1645"/>
                <a:gd name="T1" fmla="*/ 0 h 408"/>
                <a:gd name="T2" fmla="*/ 0 w 1645"/>
                <a:gd name="T3" fmla="*/ 0 h 408"/>
                <a:gd name="T4" fmla="*/ 49 w 1645"/>
                <a:gd name="T5" fmla="*/ 407 h 408"/>
                <a:gd name="T6" fmla="*/ 1644 w 1645"/>
                <a:gd name="T7" fmla="*/ 407 h 408"/>
                <a:gd name="T8" fmla="*/ 1594 w 1645"/>
                <a:gd name="T9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45" h="408">
                  <a:moveTo>
                    <a:pt x="1594" y="0"/>
                  </a:moveTo>
                  <a:lnTo>
                    <a:pt x="0" y="0"/>
                  </a:lnTo>
                  <a:lnTo>
                    <a:pt x="49" y="407"/>
                  </a:lnTo>
                  <a:lnTo>
                    <a:pt x="1644" y="407"/>
                  </a:lnTo>
                  <a:lnTo>
                    <a:pt x="1594" y="0"/>
                  </a:lnTo>
                </a:path>
              </a:pathLst>
            </a:custGeom>
            <a:solidFill>
              <a:srgbClr val="D2F1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13" name="Freeform 73">
              <a:extLst>
                <a:ext uri="{FF2B5EF4-FFF2-40B4-BE49-F238E27FC236}">
                  <a16:creationId xmlns:a16="http://schemas.microsoft.com/office/drawing/2014/main" id="{232A9FB2-C4C4-EAD9-1F2E-6485F6D2A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9493" y="7830273"/>
              <a:ext cx="2389476" cy="3284842"/>
            </a:xfrm>
            <a:custGeom>
              <a:avLst/>
              <a:gdLst>
                <a:gd name="T0" fmla="*/ 0 w 1920"/>
                <a:gd name="T1" fmla="*/ 0 h 2638"/>
                <a:gd name="T2" fmla="*/ 325 w 1920"/>
                <a:gd name="T3" fmla="*/ 2637 h 2638"/>
                <a:gd name="T4" fmla="*/ 1919 w 1920"/>
                <a:gd name="T5" fmla="*/ 2637 h 2638"/>
                <a:gd name="T6" fmla="*/ 1595 w 1920"/>
                <a:gd name="T7" fmla="*/ 0 h 2638"/>
                <a:gd name="T8" fmla="*/ 0 w 1920"/>
                <a:gd name="T9" fmla="*/ 0 h 2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0" h="2638">
                  <a:moveTo>
                    <a:pt x="0" y="0"/>
                  </a:moveTo>
                  <a:lnTo>
                    <a:pt x="325" y="2637"/>
                  </a:lnTo>
                  <a:lnTo>
                    <a:pt x="1919" y="2637"/>
                  </a:lnTo>
                  <a:lnTo>
                    <a:pt x="1595" y="0"/>
                  </a:lnTo>
                  <a:lnTo>
                    <a:pt x="0" y="0"/>
                  </a:lnTo>
                </a:path>
              </a:pathLst>
            </a:custGeom>
            <a:solidFill>
              <a:srgbClr val="D2F1F4">
                <a:alpha val="6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14" name="Freeform 74">
              <a:extLst>
                <a:ext uri="{FF2B5EF4-FFF2-40B4-BE49-F238E27FC236}">
                  <a16:creationId xmlns:a16="http://schemas.microsoft.com/office/drawing/2014/main" id="{BE932556-71A4-2491-2564-38583E92F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2895" y="11230467"/>
              <a:ext cx="346064" cy="335077"/>
            </a:xfrm>
            <a:custGeom>
              <a:avLst/>
              <a:gdLst>
                <a:gd name="T0" fmla="*/ 268 w 279"/>
                <a:gd name="T1" fmla="*/ 132 h 267"/>
                <a:gd name="T2" fmla="*/ 268 w 279"/>
                <a:gd name="T3" fmla="*/ 132 h 267"/>
                <a:gd name="T4" fmla="*/ 155 w 279"/>
                <a:gd name="T5" fmla="*/ 266 h 267"/>
                <a:gd name="T6" fmla="*/ 155 w 279"/>
                <a:gd name="T7" fmla="*/ 266 h 267"/>
                <a:gd name="T8" fmla="*/ 9 w 279"/>
                <a:gd name="T9" fmla="*/ 132 h 267"/>
                <a:gd name="T10" fmla="*/ 9 w 279"/>
                <a:gd name="T11" fmla="*/ 132 h 267"/>
                <a:gd name="T12" fmla="*/ 122 w 279"/>
                <a:gd name="T13" fmla="*/ 0 h 267"/>
                <a:gd name="T14" fmla="*/ 122 w 279"/>
                <a:gd name="T15" fmla="*/ 0 h 267"/>
                <a:gd name="T16" fmla="*/ 268 w 279"/>
                <a:gd name="T17" fmla="*/ 13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9" h="267">
                  <a:moveTo>
                    <a:pt x="268" y="132"/>
                  </a:moveTo>
                  <a:lnTo>
                    <a:pt x="268" y="132"/>
                  </a:lnTo>
                  <a:cubicBezTo>
                    <a:pt x="278" y="206"/>
                    <a:pt x="227" y="266"/>
                    <a:pt x="155" y="266"/>
                  </a:cubicBezTo>
                  <a:lnTo>
                    <a:pt x="155" y="266"/>
                  </a:lnTo>
                  <a:cubicBezTo>
                    <a:pt x="84" y="266"/>
                    <a:pt x="18" y="206"/>
                    <a:pt x="9" y="132"/>
                  </a:cubicBezTo>
                  <a:lnTo>
                    <a:pt x="9" y="132"/>
                  </a:lnTo>
                  <a:cubicBezTo>
                    <a:pt x="0" y="59"/>
                    <a:pt x="51" y="0"/>
                    <a:pt x="122" y="0"/>
                  </a:cubicBezTo>
                  <a:lnTo>
                    <a:pt x="122" y="0"/>
                  </a:lnTo>
                  <a:cubicBezTo>
                    <a:pt x="194" y="0"/>
                    <a:pt x="259" y="59"/>
                    <a:pt x="268" y="132"/>
                  </a:cubicBezTo>
                </a:path>
              </a:pathLst>
            </a:custGeom>
            <a:solidFill>
              <a:srgbClr val="D2F1F4">
                <a:alpha val="6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4A783F55-FB49-71A7-2793-3E3418E6A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3449" y="7467732"/>
              <a:ext cx="314111" cy="262430"/>
            </a:xfrm>
            <a:custGeom>
              <a:avLst/>
              <a:gdLst>
                <a:gd name="connsiteX0" fmla="*/ 48727 w 314111"/>
                <a:gd name="connsiteY0" fmla="*/ 214226 h 262430"/>
                <a:gd name="connsiteX1" fmla="*/ 287602 w 314111"/>
                <a:gd name="connsiteY1" fmla="*/ 214226 h 262430"/>
                <a:gd name="connsiteX2" fmla="*/ 313729 w 314111"/>
                <a:gd name="connsiteY2" fmla="*/ 237710 h 262430"/>
                <a:gd name="connsiteX3" fmla="*/ 292578 w 314111"/>
                <a:gd name="connsiteY3" fmla="*/ 262430 h 262430"/>
                <a:gd name="connsiteX4" fmla="*/ 54947 w 314111"/>
                <a:gd name="connsiteY4" fmla="*/ 262430 h 262430"/>
                <a:gd name="connsiteX5" fmla="*/ 27576 w 314111"/>
                <a:gd name="connsiteY5" fmla="*/ 237710 h 262430"/>
                <a:gd name="connsiteX6" fmla="*/ 48727 w 314111"/>
                <a:gd name="connsiteY6" fmla="*/ 214226 h 262430"/>
                <a:gd name="connsiteX7" fmla="*/ 37740 w 314111"/>
                <a:gd name="connsiteY7" fmla="*/ 109861 h 262430"/>
                <a:gd name="connsiteX8" fmla="*/ 276615 w 314111"/>
                <a:gd name="connsiteY8" fmla="*/ 109861 h 262430"/>
                <a:gd name="connsiteX9" fmla="*/ 302742 w 314111"/>
                <a:gd name="connsiteY9" fmla="*/ 133945 h 262430"/>
                <a:gd name="connsiteX10" fmla="*/ 282835 w 314111"/>
                <a:gd name="connsiteY10" fmla="*/ 158030 h 262430"/>
                <a:gd name="connsiteX11" fmla="*/ 43960 w 314111"/>
                <a:gd name="connsiteY11" fmla="*/ 158030 h 262430"/>
                <a:gd name="connsiteX12" fmla="*/ 16589 w 314111"/>
                <a:gd name="connsiteY12" fmla="*/ 133945 h 262430"/>
                <a:gd name="connsiteX13" fmla="*/ 37740 w 314111"/>
                <a:gd name="connsiteY13" fmla="*/ 109861 h 262430"/>
                <a:gd name="connsiteX14" fmla="*/ 21257 w 314111"/>
                <a:gd name="connsiteY14" fmla="*/ 0 h 262430"/>
                <a:gd name="connsiteX15" fmla="*/ 261379 w 314111"/>
                <a:gd name="connsiteY15" fmla="*/ 0 h 262430"/>
                <a:gd name="connsiteX16" fmla="*/ 287507 w 314111"/>
                <a:gd name="connsiteY16" fmla="*/ 23482 h 262430"/>
                <a:gd name="connsiteX17" fmla="*/ 287507 w 314111"/>
                <a:gd name="connsiteY17" fmla="*/ 24718 h 262430"/>
                <a:gd name="connsiteX18" fmla="*/ 267600 w 314111"/>
                <a:gd name="connsiteY18" fmla="*/ 48200 h 262430"/>
                <a:gd name="connsiteX19" fmla="*/ 27478 w 314111"/>
                <a:gd name="connsiteY19" fmla="*/ 48200 h 262430"/>
                <a:gd name="connsiteX20" fmla="*/ 1350 w 314111"/>
                <a:gd name="connsiteY20" fmla="*/ 24718 h 262430"/>
                <a:gd name="connsiteX21" fmla="*/ 106 w 314111"/>
                <a:gd name="connsiteY21" fmla="*/ 23482 h 262430"/>
                <a:gd name="connsiteX22" fmla="*/ 21257 w 314111"/>
                <a:gd name="connsiteY22" fmla="*/ 0 h 262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14111" h="262430">
                  <a:moveTo>
                    <a:pt x="48727" y="214226"/>
                  </a:moveTo>
                  <a:lnTo>
                    <a:pt x="287602" y="214226"/>
                  </a:lnTo>
                  <a:cubicBezTo>
                    <a:pt x="300043" y="214226"/>
                    <a:pt x="312484" y="224114"/>
                    <a:pt x="313729" y="237710"/>
                  </a:cubicBezTo>
                  <a:cubicBezTo>
                    <a:pt x="316217" y="251306"/>
                    <a:pt x="306264" y="262430"/>
                    <a:pt x="292578" y="262430"/>
                  </a:cubicBezTo>
                  <a:lnTo>
                    <a:pt x="54947" y="262430"/>
                  </a:lnTo>
                  <a:cubicBezTo>
                    <a:pt x="41262" y="262430"/>
                    <a:pt x="28820" y="251306"/>
                    <a:pt x="27576" y="237710"/>
                  </a:cubicBezTo>
                  <a:cubicBezTo>
                    <a:pt x="26332" y="224114"/>
                    <a:pt x="35041" y="214226"/>
                    <a:pt x="48727" y="214226"/>
                  </a:cubicBezTo>
                  <a:close/>
                  <a:moveTo>
                    <a:pt x="37740" y="109861"/>
                  </a:moveTo>
                  <a:lnTo>
                    <a:pt x="276615" y="109861"/>
                  </a:lnTo>
                  <a:cubicBezTo>
                    <a:pt x="289056" y="109861"/>
                    <a:pt x="301497" y="120002"/>
                    <a:pt x="302742" y="133945"/>
                  </a:cubicBezTo>
                  <a:cubicBezTo>
                    <a:pt x="305230" y="147889"/>
                    <a:pt x="295277" y="158030"/>
                    <a:pt x="282835" y="158030"/>
                  </a:cubicBezTo>
                  <a:lnTo>
                    <a:pt x="43960" y="158030"/>
                  </a:lnTo>
                  <a:cubicBezTo>
                    <a:pt x="30275" y="158030"/>
                    <a:pt x="19077" y="147889"/>
                    <a:pt x="16589" y="133945"/>
                  </a:cubicBezTo>
                  <a:cubicBezTo>
                    <a:pt x="15345" y="120002"/>
                    <a:pt x="24054" y="109861"/>
                    <a:pt x="37740" y="109861"/>
                  </a:cubicBezTo>
                  <a:close/>
                  <a:moveTo>
                    <a:pt x="21257" y="0"/>
                  </a:moveTo>
                  <a:lnTo>
                    <a:pt x="261379" y="0"/>
                  </a:lnTo>
                  <a:cubicBezTo>
                    <a:pt x="273821" y="0"/>
                    <a:pt x="286263" y="11123"/>
                    <a:pt x="287507" y="23482"/>
                  </a:cubicBezTo>
                  <a:lnTo>
                    <a:pt x="287507" y="24718"/>
                  </a:lnTo>
                  <a:cubicBezTo>
                    <a:pt x="288751" y="37077"/>
                    <a:pt x="280042" y="48200"/>
                    <a:pt x="267600" y="48200"/>
                  </a:cubicBezTo>
                  <a:lnTo>
                    <a:pt x="27478" y="48200"/>
                  </a:lnTo>
                  <a:cubicBezTo>
                    <a:pt x="13792" y="48200"/>
                    <a:pt x="2594" y="37077"/>
                    <a:pt x="1350" y="24718"/>
                  </a:cubicBezTo>
                  <a:lnTo>
                    <a:pt x="106" y="23482"/>
                  </a:lnTo>
                  <a:cubicBezTo>
                    <a:pt x="-1138" y="11123"/>
                    <a:pt x="8815" y="0"/>
                    <a:pt x="21257" y="0"/>
                  </a:cubicBezTo>
                  <a:close/>
                </a:path>
              </a:pathLst>
            </a:custGeom>
            <a:solidFill>
              <a:srgbClr val="26A7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16" name="Freeform 24">
              <a:extLst>
                <a:ext uri="{FF2B5EF4-FFF2-40B4-BE49-F238E27FC236}">
                  <a16:creationId xmlns:a16="http://schemas.microsoft.com/office/drawing/2014/main" id="{B386E874-71C9-5AE0-25F8-185680FD3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49777" y="8039010"/>
              <a:ext cx="1745541" cy="756798"/>
            </a:xfrm>
            <a:custGeom>
              <a:avLst/>
              <a:gdLst>
                <a:gd name="connsiteX0" fmla="*/ 906353 w 1745541"/>
                <a:gd name="connsiteY0" fmla="*/ 0 h 756798"/>
                <a:gd name="connsiteX1" fmla="*/ 1731805 w 1745541"/>
                <a:gd name="connsiteY1" fmla="*/ 0 h 756798"/>
                <a:gd name="connsiteX2" fmla="*/ 1745541 w 1745541"/>
                <a:gd name="connsiteY2" fmla="*/ 119576 h 756798"/>
                <a:gd name="connsiteX3" fmla="*/ 921339 w 1745541"/>
                <a:gd name="connsiteY3" fmla="*/ 119576 h 756798"/>
                <a:gd name="connsiteX4" fmla="*/ 0 w 1745541"/>
                <a:gd name="connsiteY4" fmla="*/ 0 h 756798"/>
                <a:gd name="connsiteX5" fmla="*/ 823859 w 1745541"/>
                <a:gd name="connsiteY5" fmla="*/ 0 h 756798"/>
                <a:gd name="connsiteX6" fmla="*/ 916092 w 1745541"/>
                <a:gd name="connsiteY6" fmla="*/ 756798 h 756798"/>
                <a:gd name="connsiteX7" fmla="*/ 93479 w 1745541"/>
                <a:gd name="connsiteY7" fmla="*/ 756798 h 75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45541" h="756798">
                  <a:moveTo>
                    <a:pt x="906353" y="0"/>
                  </a:moveTo>
                  <a:lnTo>
                    <a:pt x="1731805" y="0"/>
                  </a:lnTo>
                  <a:lnTo>
                    <a:pt x="1745541" y="119576"/>
                  </a:lnTo>
                  <a:lnTo>
                    <a:pt x="921339" y="119576"/>
                  </a:lnTo>
                  <a:close/>
                  <a:moveTo>
                    <a:pt x="0" y="0"/>
                  </a:moveTo>
                  <a:lnTo>
                    <a:pt x="823859" y="0"/>
                  </a:lnTo>
                  <a:lnTo>
                    <a:pt x="916092" y="756798"/>
                  </a:lnTo>
                  <a:lnTo>
                    <a:pt x="93479" y="756798"/>
                  </a:lnTo>
                  <a:close/>
                </a:path>
              </a:pathLst>
            </a:custGeom>
            <a:solidFill>
              <a:srgbClr val="D2F1F4">
                <a:alpha val="50000"/>
              </a:srgb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17" name="Freeform 80">
              <a:extLst>
                <a:ext uri="{FF2B5EF4-FFF2-40B4-BE49-F238E27FC236}">
                  <a16:creationId xmlns:a16="http://schemas.microsoft.com/office/drawing/2014/main" id="{DB7D7208-3C83-03A8-B566-274E60A7A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85118" y="7110684"/>
              <a:ext cx="906355" cy="4581200"/>
            </a:xfrm>
            <a:custGeom>
              <a:avLst/>
              <a:gdLst>
                <a:gd name="T0" fmla="*/ 596 w 729"/>
                <a:gd name="T1" fmla="*/ 3556 h 3677"/>
                <a:gd name="T2" fmla="*/ 174 w 729"/>
                <a:gd name="T3" fmla="*/ 120 h 3677"/>
                <a:gd name="T4" fmla="*/ 174 w 729"/>
                <a:gd name="T5" fmla="*/ 120 h 3677"/>
                <a:gd name="T6" fmla="*/ 277 w 729"/>
                <a:gd name="T7" fmla="*/ 0 h 3677"/>
                <a:gd name="T8" fmla="*/ 110 w 729"/>
                <a:gd name="T9" fmla="*/ 0 h 3677"/>
                <a:gd name="T10" fmla="*/ 110 w 729"/>
                <a:gd name="T11" fmla="*/ 0 h 3677"/>
                <a:gd name="T12" fmla="*/ 8 w 729"/>
                <a:gd name="T13" fmla="*/ 120 h 3677"/>
                <a:gd name="T14" fmla="*/ 431 w 729"/>
                <a:gd name="T15" fmla="*/ 3556 h 3677"/>
                <a:gd name="T16" fmla="*/ 431 w 729"/>
                <a:gd name="T17" fmla="*/ 3556 h 3677"/>
                <a:gd name="T18" fmla="*/ 562 w 729"/>
                <a:gd name="T19" fmla="*/ 3676 h 3677"/>
                <a:gd name="T20" fmla="*/ 728 w 729"/>
                <a:gd name="T21" fmla="*/ 3676 h 3677"/>
                <a:gd name="T22" fmla="*/ 728 w 729"/>
                <a:gd name="T23" fmla="*/ 3676 h 3677"/>
                <a:gd name="T24" fmla="*/ 596 w 729"/>
                <a:gd name="T25" fmla="*/ 3556 h 3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9" h="3677">
                  <a:moveTo>
                    <a:pt x="596" y="3556"/>
                  </a:moveTo>
                  <a:lnTo>
                    <a:pt x="174" y="120"/>
                  </a:lnTo>
                  <a:lnTo>
                    <a:pt x="174" y="120"/>
                  </a:lnTo>
                  <a:cubicBezTo>
                    <a:pt x="166" y="54"/>
                    <a:pt x="212" y="0"/>
                    <a:pt x="277" y="0"/>
                  </a:cubicBezTo>
                  <a:lnTo>
                    <a:pt x="110" y="0"/>
                  </a:lnTo>
                  <a:lnTo>
                    <a:pt x="110" y="0"/>
                  </a:lnTo>
                  <a:cubicBezTo>
                    <a:pt x="46" y="0"/>
                    <a:pt x="0" y="54"/>
                    <a:pt x="8" y="120"/>
                  </a:cubicBezTo>
                  <a:lnTo>
                    <a:pt x="431" y="3556"/>
                  </a:lnTo>
                  <a:lnTo>
                    <a:pt x="431" y="3556"/>
                  </a:lnTo>
                  <a:cubicBezTo>
                    <a:pt x="439" y="3622"/>
                    <a:pt x="498" y="3676"/>
                    <a:pt x="562" y="3676"/>
                  </a:cubicBezTo>
                  <a:lnTo>
                    <a:pt x="728" y="3676"/>
                  </a:lnTo>
                  <a:lnTo>
                    <a:pt x="728" y="3676"/>
                  </a:lnTo>
                  <a:cubicBezTo>
                    <a:pt x="664" y="3676"/>
                    <a:pt x="604" y="3622"/>
                    <a:pt x="596" y="3556"/>
                  </a:cubicBezTo>
                </a:path>
              </a:pathLst>
            </a:custGeom>
            <a:solidFill>
              <a:srgbClr val="1B7D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18" name="Freeform 81">
              <a:extLst>
                <a:ext uri="{FF2B5EF4-FFF2-40B4-BE49-F238E27FC236}">
                  <a16:creationId xmlns:a16="http://schemas.microsoft.com/office/drawing/2014/main" id="{224C8A2E-BCB2-57F6-9D23-354A62A5B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3996" y="7110684"/>
              <a:ext cx="807479" cy="4581200"/>
            </a:xfrm>
            <a:custGeom>
              <a:avLst/>
              <a:gdLst>
                <a:gd name="T0" fmla="*/ 7 w 650"/>
                <a:gd name="T1" fmla="*/ 120 h 3677"/>
                <a:gd name="T2" fmla="*/ 429 w 650"/>
                <a:gd name="T3" fmla="*/ 3556 h 3677"/>
                <a:gd name="T4" fmla="*/ 429 w 650"/>
                <a:gd name="T5" fmla="*/ 3556 h 3677"/>
                <a:gd name="T6" fmla="*/ 525 w 650"/>
                <a:gd name="T7" fmla="*/ 3676 h 3677"/>
                <a:gd name="T8" fmla="*/ 649 w 650"/>
                <a:gd name="T9" fmla="*/ 3676 h 3677"/>
                <a:gd name="T10" fmla="*/ 649 w 650"/>
                <a:gd name="T11" fmla="*/ 3676 h 3677"/>
                <a:gd name="T12" fmla="*/ 606 w 650"/>
                <a:gd name="T13" fmla="*/ 3667 h 3677"/>
                <a:gd name="T14" fmla="*/ 568 w 650"/>
                <a:gd name="T15" fmla="*/ 3667 h 3677"/>
                <a:gd name="T16" fmla="*/ 568 w 650"/>
                <a:gd name="T17" fmla="*/ 3667 h 3677"/>
                <a:gd name="T18" fmla="*/ 445 w 650"/>
                <a:gd name="T19" fmla="*/ 3556 h 3677"/>
                <a:gd name="T20" fmla="*/ 23 w 650"/>
                <a:gd name="T21" fmla="*/ 120 h 3677"/>
                <a:gd name="T22" fmla="*/ 23 w 650"/>
                <a:gd name="T23" fmla="*/ 120 h 3677"/>
                <a:gd name="T24" fmla="*/ 118 w 650"/>
                <a:gd name="T25" fmla="*/ 9 h 3677"/>
                <a:gd name="T26" fmla="*/ 156 w 650"/>
                <a:gd name="T27" fmla="*/ 9 h 3677"/>
                <a:gd name="T28" fmla="*/ 156 w 650"/>
                <a:gd name="T29" fmla="*/ 9 h 3677"/>
                <a:gd name="T30" fmla="*/ 198 w 650"/>
                <a:gd name="T31" fmla="*/ 0 h 3677"/>
                <a:gd name="T32" fmla="*/ 73 w 650"/>
                <a:gd name="T33" fmla="*/ 0 h 3677"/>
                <a:gd name="T34" fmla="*/ 73 w 650"/>
                <a:gd name="T35" fmla="*/ 0 h 3677"/>
                <a:gd name="T36" fmla="*/ 7 w 650"/>
                <a:gd name="T37" fmla="*/ 120 h 3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50" h="3677">
                  <a:moveTo>
                    <a:pt x="7" y="120"/>
                  </a:moveTo>
                  <a:lnTo>
                    <a:pt x="429" y="3556"/>
                  </a:lnTo>
                  <a:lnTo>
                    <a:pt x="429" y="3556"/>
                  </a:lnTo>
                  <a:cubicBezTo>
                    <a:pt x="436" y="3611"/>
                    <a:pt x="476" y="3657"/>
                    <a:pt x="525" y="3676"/>
                  </a:cubicBezTo>
                  <a:lnTo>
                    <a:pt x="649" y="3676"/>
                  </a:lnTo>
                  <a:lnTo>
                    <a:pt x="649" y="3676"/>
                  </a:lnTo>
                  <a:cubicBezTo>
                    <a:pt x="634" y="3676"/>
                    <a:pt x="619" y="3672"/>
                    <a:pt x="606" y="3667"/>
                  </a:cubicBezTo>
                  <a:lnTo>
                    <a:pt x="568" y="3667"/>
                  </a:lnTo>
                  <a:lnTo>
                    <a:pt x="568" y="3667"/>
                  </a:lnTo>
                  <a:cubicBezTo>
                    <a:pt x="508" y="3667"/>
                    <a:pt x="453" y="3617"/>
                    <a:pt x="445" y="3556"/>
                  </a:cubicBezTo>
                  <a:lnTo>
                    <a:pt x="23" y="120"/>
                  </a:lnTo>
                  <a:lnTo>
                    <a:pt x="23" y="120"/>
                  </a:lnTo>
                  <a:cubicBezTo>
                    <a:pt x="15" y="58"/>
                    <a:pt x="58" y="9"/>
                    <a:pt x="118" y="9"/>
                  </a:cubicBezTo>
                  <a:lnTo>
                    <a:pt x="156" y="9"/>
                  </a:lnTo>
                  <a:lnTo>
                    <a:pt x="156" y="9"/>
                  </a:lnTo>
                  <a:cubicBezTo>
                    <a:pt x="168" y="3"/>
                    <a:pt x="182" y="0"/>
                    <a:pt x="198" y="0"/>
                  </a:cubicBezTo>
                  <a:lnTo>
                    <a:pt x="73" y="0"/>
                  </a:lnTo>
                  <a:lnTo>
                    <a:pt x="73" y="0"/>
                  </a:lnTo>
                  <a:cubicBezTo>
                    <a:pt x="28" y="18"/>
                    <a:pt x="0" y="65"/>
                    <a:pt x="7" y="120"/>
                  </a:cubicBezTo>
                </a:path>
              </a:pathLst>
            </a:custGeom>
            <a:solidFill>
              <a:srgbClr val="D2F1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19" name="Freeform 82">
              <a:extLst>
                <a:ext uri="{FF2B5EF4-FFF2-40B4-BE49-F238E27FC236}">
                  <a16:creationId xmlns:a16="http://schemas.microsoft.com/office/drawing/2014/main" id="{6652985D-898D-4E22-C87E-A8BDF4B8A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1629" y="7412800"/>
              <a:ext cx="335077" cy="324088"/>
            </a:xfrm>
            <a:custGeom>
              <a:avLst/>
              <a:gdLst>
                <a:gd name="T0" fmla="*/ 260 w 270"/>
                <a:gd name="T1" fmla="*/ 129 h 259"/>
                <a:gd name="T2" fmla="*/ 260 w 270"/>
                <a:gd name="T3" fmla="*/ 129 h 259"/>
                <a:gd name="T4" fmla="*/ 150 w 270"/>
                <a:gd name="T5" fmla="*/ 258 h 259"/>
                <a:gd name="T6" fmla="*/ 150 w 270"/>
                <a:gd name="T7" fmla="*/ 258 h 259"/>
                <a:gd name="T8" fmla="*/ 9 w 270"/>
                <a:gd name="T9" fmla="*/ 129 h 259"/>
                <a:gd name="T10" fmla="*/ 9 w 270"/>
                <a:gd name="T11" fmla="*/ 129 h 259"/>
                <a:gd name="T12" fmla="*/ 119 w 270"/>
                <a:gd name="T13" fmla="*/ 0 h 259"/>
                <a:gd name="T14" fmla="*/ 119 w 270"/>
                <a:gd name="T15" fmla="*/ 0 h 259"/>
                <a:gd name="T16" fmla="*/ 260 w 270"/>
                <a:gd name="T17" fmla="*/ 12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0" h="259">
                  <a:moveTo>
                    <a:pt x="260" y="129"/>
                  </a:moveTo>
                  <a:lnTo>
                    <a:pt x="260" y="129"/>
                  </a:lnTo>
                  <a:cubicBezTo>
                    <a:pt x="269" y="200"/>
                    <a:pt x="220" y="258"/>
                    <a:pt x="150" y="258"/>
                  </a:cubicBezTo>
                  <a:lnTo>
                    <a:pt x="150" y="258"/>
                  </a:lnTo>
                  <a:cubicBezTo>
                    <a:pt x="81" y="258"/>
                    <a:pt x="18" y="200"/>
                    <a:pt x="9" y="129"/>
                  </a:cubicBezTo>
                  <a:lnTo>
                    <a:pt x="9" y="129"/>
                  </a:lnTo>
                  <a:cubicBezTo>
                    <a:pt x="0" y="57"/>
                    <a:pt x="49" y="0"/>
                    <a:pt x="119" y="0"/>
                  </a:cubicBezTo>
                  <a:lnTo>
                    <a:pt x="119" y="0"/>
                  </a:lnTo>
                  <a:cubicBezTo>
                    <a:pt x="188" y="0"/>
                    <a:pt x="252" y="57"/>
                    <a:pt x="260" y="129"/>
                  </a:cubicBezTo>
                </a:path>
              </a:pathLst>
            </a:custGeom>
            <a:solidFill>
              <a:srgbClr val="9960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20" name="Freeform 83">
              <a:extLst>
                <a:ext uri="{FF2B5EF4-FFF2-40B4-BE49-F238E27FC236}">
                  <a16:creationId xmlns:a16="http://schemas.microsoft.com/office/drawing/2014/main" id="{6B188F86-EC84-7527-B9C7-D578B0779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50503" y="7473223"/>
              <a:ext cx="115355" cy="109861"/>
            </a:xfrm>
            <a:custGeom>
              <a:avLst/>
              <a:gdLst>
                <a:gd name="T0" fmla="*/ 87 w 91"/>
                <a:gd name="T1" fmla="*/ 44 h 88"/>
                <a:gd name="T2" fmla="*/ 87 w 91"/>
                <a:gd name="T3" fmla="*/ 44 h 88"/>
                <a:gd name="T4" fmla="*/ 50 w 91"/>
                <a:gd name="T5" fmla="*/ 87 h 88"/>
                <a:gd name="T6" fmla="*/ 50 w 91"/>
                <a:gd name="T7" fmla="*/ 87 h 88"/>
                <a:gd name="T8" fmla="*/ 3 w 91"/>
                <a:gd name="T9" fmla="*/ 44 h 88"/>
                <a:gd name="T10" fmla="*/ 3 w 91"/>
                <a:gd name="T11" fmla="*/ 44 h 88"/>
                <a:gd name="T12" fmla="*/ 40 w 91"/>
                <a:gd name="T13" fmla="*/ 0 h 88"/>
                <a:gd name="T14" fmla="*/ 40 w 91"/>
                <a:gd name="T15" fmla="*/ 0 h 88"/>
                <a:gd name="T16" fmla="*/ 87 w 91"/>
                <a:gd name="T17" fmla="*/ 4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88">
                  <a:moveTo>
                    <a:pt x="87" y="44"/>
                  </a:moveTo>
                  <a:lnTo>
                    <a:pt x="87" y="44"/>
                  </a:lnTo>
                  <a:cubicBezTo>
                    <a:pt x="90" y="68"/>
                    <a:pt x="74" y="87"/>
                    <a:pt x="50" y="87"/>
                  </a:cubicBezTo>
                  <a:lnTo>
                    <a:pt x="50" y="87"/>
                  </a:lnTo>
                  <a:cubicBezTo>
                    <a:pt x="27" y="87"/>
                    <a:pt x="6" y="68"/>
                    <a:pt x="3" y="44"/>
                  </a:cubicBezTo>
                  <a:lnTo>
                    <a:pt x="3" y="44"/>
                  </a:lnTo>
                  <a:cubicBezTo>
                    <a:pt x="0" y="20"/>
                    <a:pt x="17" y="0"/>
                    <a:pt x="40" y="0"/>
                  </a:cubicBezTo>
                  <a:lnTo>
                    <a:pt x="40" y="0"/>
                  </a:lnTo>
                  <a:cubicBezTo>
                    <a:pt x="63" y="0"/>
                    <a:pt x="85" y="20"/>
                    <a:pt x="87" y="4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21" name="Freeform 84">
              <a:extLst>
                <a:ext uri="{FF2B5EF4-FFF2-40B4-BE49-F238E27FC236}">
                  <a16:creationId xmlns:a16="http://schemas.microsoft.com/office/drawing/2014/main" id="{88C741D0-C757-930F-8F99-C83C15452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23039" y="7555621"/>
              <a:ext cx="197750" cy="115351"/>
            </a:xfrm>
            <a:custGeom>
              <a:avLst/>
              <a:gdLst>
                <a:gd name="T0" fmla="*/ 155 w 159"/>
                <a:gd name="T1" fmla="*/ 46 h 93"/>
                <a:gd name="T2" fmla="*/ 155 w 159"/>
                <a:gd name="T3" fmla="*/ 46 h 93"/>
                <a:gd name="T4" fmla="*/ 84 w 159"/>
                <a:gd name="T5" fmla="*/ 92 h 93"/>
                <a:gd name="T6" fmla="*/ 84 w 159"/>
                <a:gd name="T7" fmla="*/ 92 h 93"/>
                <a:gd name="T8" fmla="*/ 3 w 159"/>
                <a:gd name="T9" fmla="*/ 46 h 93"/>
                <a:gd name="T10" fmla="*/ 3 w 159"/>
                <a:gd name="T11" fmla="*/ 46 h 93"/>
                <a:gd name="T12" fmla="*/ 73 w 159"/>
                <a:gd name="T13" fmla="*/ 0 h 93"/>
                <a:gd name="T14" fmla="*/ 73 w 159"/>
                <a:gd name="T15" fmla="*/ 0 h 93"/>
                <a:gd name="T16" fmla="*/ 155 w 159"/>
                <a:gd name="T17" fmla="*/ 46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9" h="93">
                  <a:moveTo>
                    <a:pt x="155" y="46"/>
                  </a:moveTo>
                  <a:lnTo>
                    <a:pt x="155" y="46"/>
                  </a:lnTo>
                  <a:cubicBezTo>
                    <a:pt x="158" y="71"/>
                    <a:pt x="127" y="92"/>
                    <a:pt x="84" y="92"/>
                  </a:cubicBezTo>
                  <a:lnTo>
                    <a:pt x="84" y="92"/>
                  </a:lnTo>
                  <a:cubicBezTo>
                    <a:pt x="43" y="92"/>
                    <a:pt x="6" y="71"/>
                    <a:pt x="3" y="46"/>
                  </a:cubicBezTo>
                  <a:lnTo>
                    <a:pt x="3" y="46"/>
                  </a:lnTo>
                  <a:cubicBezTo>
                    <a:pt x="0" y="21"/>
                    <a:pt x="31" y="0"/>
                    <a:pt x="73" y="0"/>
                  </a:cubicBezTo>
                  <a:lnTo>
                    <a:pt x="73" y="0"/>
                  </a:lnTo>
                  <a:cubicBezTo>
                    <a:pt x="115" y="0"/>
                    <a:pt x="152" y="21"/>
                    <a:pt x="155" y="46"/>
                  </a:cubicBezTo>
                </a:path>
              </a:pathLst>
            </a:custGeom>
            <a:solidFill>
              <a:srgbClr val="FFFFFF">
                <a:alpha val="7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22" name="Freeform 85">
              <a:extLst>
                <a:ext uri="{FF2B5EF4-FFF2-40B4-BE49-F238E27FC236}">
                  <a16:creationId xmlns:a16="http://schemas.microsoft.com/office/drawing/2014/main" id="{3450E1BB-44D6-4FF2-A05D-8B49A66C8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8906" y="9719879"/>
              <a:ext cx="1510585" cy="1972002"/>
            </a:xfrm>
            <a:custGeom>
              <a:avLst/>
              <a:gdLst>
                <a:gd name="T0" fmla="*/ 1121 w 1212"/>
                <a:gd name="T1" fmla="*/ 1584 h 1585"/>
                <a:gd name="T2" fmla="*/ 1121 w 1212"/>
                <a:gd name="T3" fmla="*/ 1584 h 1585"/>
                <a:gd name="T4" fmla="*/ 0 w 1212"/>
                <a:gd name="T5" fmla="*/ 0 h 1585"/>
                <a:gd name="T6" fmla="*/ 0 w 1212"/>
                <a:gd name="T7" fmla="*/ 0 h 1585"/>
                <a:gd name="T8" fmla="*/ 190 w 1212"/>
                <a:gd name="T9" fmla="*/ 810 h 1585"/>
                <a:gd name="T10" fmla="*/ 190 w 1212"/>
                <a:gd name="T11" fmla="*/ 810 h 1585"/>
                <a:gd name="T12" fmla="*/ 769 w 1212"/>
                <a:gd name="T13" fmla="*/ 1584 h 1585"/>
                <a:gd name="T14" fmla="*/ 1121 w 1212"/>
                <a:gd name="T15" fmla="*/ 1584 h 1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2" h="1585">
                  <a:moveTo>
                    <a:pt x="1121" y="1584"/>
                  </a:moveTo>
                  <a:lnTo>
                    <a:pt x="1121" y="1584"/>
                  </a:lnTo>
                  <a:cubicBezTo>
                    <a:pt x="1121" y="1584"/>
                    <a:pt x="1211" y="270"/>
                    <a:pt x="0" y="0"/>
                  </a:cubicBezTo>
                  <a:lnTo>
                    <a:pt x="0" y="0"/>
                  </a:lnTo>
                  <a:cubicBezTo>
                    <a:pt x="0" y="0"/>
                    <a:pt x="203" y="247"/>
                    <a:pt x="190" y="810"/>
                  </a:cubicBezTo>
                  <a:lnTo>
                    <a:pt x="190" y="810"/>
                  </a:lnTo>
                  <a:cubicBezTo>
                    <a:pt x="177" y="1373"/>
                    <a:pt x="769" y="1584"/>
                    <a:pt x="769" y="1584"/>
                  </a:cubicBezTo>
                  <a:lnTo>
                    <a:pt x="1121" y="1584"/>
                  </a:lnTo>
                </a:path>
              </a:pathLst>
            </a:custGeom>
            <a:solidFill>
              <a:srgbClr val="5A2C7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23" name="Freeform 86">
              <a:extLst>
                <a:ext uri="{FF2B5EF4-FFF2-40B4-BE49-F238E27FC236}">
                  <a16:creationId xmlns:a16="http://schemas.microsoft.com/office/drawing/2014/main" id="{CD012FC8-BB65-69BF-54FD-3B5F7B61A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8908" y="9719879"/>
              <a:ext cx="1285373" cy="1972002"/>
            </a:xfrm>
            <a:custGeom>
              <a:avLst/>
              <a:gdLst>
                <a:gd name="T0" fmla="*/ 918 w 1031"/>
                <a:gd name="T1" fmla="*/ 1325 h 1585"/>
                <a:gd name="T2" fmla="*/ 960 w 1031"/>
                <a:gd name="T3" fmla="*/ 1076 h 1585"/>
                <a:gd name="T4" fmla="*/ 1030 w 1031"/>
                <a:gd name="T5" fmla="*/ 940 h 1585"/>
                <a:gd name="T6" fmla="*/ 1028 w 1031"/>
                <a:gd name="T7" fmla="*/ 932 h 1585"/>
                <a:gd name="T8" fmla="*/ 953 w 1031"/>
                <a:gd name="T9" fmla="*/ 1074 h 1585"/>
                <a:gd name="T10" fmla="*/ 911 w 1031"/>
                <a:gd name="T11" fmla="*/ 1304 h 1585"/>
                <a:gd name="T12" fmla="*/ 713 w 1031"/>
                <a:gd name="T13" fmla="*/ 810 h 1585"/>
                <a:gd name="T14" fmla="*/ 745 w 1031"/>
                <a:gd name="T15" fmla="*/ 424 h 1585"/>
                <a:gd name="T16" fmla="*/ 740 w 1031"/>
                <a:gd name="T17" fmla="*/ 418 h 1585"/>
                <a:gd name="T18" fmla="*/ 704 w 1031"/>
                <a:gd name="T19" fmla="*/ 793 h 1585"/>
                <a:gd name="T20" fmla="*/ 424 w 1031"/>
                <a:gd name="T21" fmla="*/ 375 h 1585"/>
                <a:gd name="T22" fmla="*/ 372 w 1031"/>
                <a:gd name="T23" fmla="*/ 133 h 1585"/>
                <a:gd name="T24" fmla="*/ 365 w 1031"/>
                <a:gd name="T25" fmla="*/ 130 h 1585"/>
                <a:gd name="T26" fmla="*/ 408 w 1031"/>
                <a:gd name="T27" fmla="*/ 357 h 1585"/>
                <a:gd name="T28" fmla="*/ 11 w 1031"/>
                <a:gd name="T29" fmla="*/ 3 h 1585"/>
                <a:gd name="T30" fmla="*/ 0 w 1031"/>
                <a:gd name="T31" fmla="*/ 0 h 1585"/>
                <a:gd name="T32" fmla="*/ 5 w 1031"/>
                <a:gd name="T33" fmla="*/ 7 h 1585"/>
                <a:gd name="T34" fmla="*/ 407 w 1031"/>
                <a:gd name="T35" fmla="*/ 367 h 1585"/>
                <a:gd name="T36" fmla="*/ 136 w 1031"/>
                <a:gd name="T37" fmla="*/ 308 h 1585"/>
                <a:gd name="T38" fmla="*/ 137 w 1031"/>
                <a:gd name="T39" fmla="*/ 315 h 1585"/>
                <a:gd name="T40" fmla="*/ 418 w 1031"/>
                <a:gd name="T41" fmla="*/ 380 h 1585"/>
                <a:gd name="T42" fmla="*/ 697 w 1031"/>
                <a:gd name="T43" fmla="*/ 794 h 1585"/>
                <a:gd name="T44" fmla="*/ 265 w 1031"/>
                <a:gd name="T45" fmla="*/ 697 h 1585"/>
                <a:gd name="T46" fmla="*/ 190 w 1031"/>
                <a:gd name="T47" fmla="*/ 711 h 1585"/>
                <a:gd name="T48" fmla="*/ 190 w 1031"/>
                <a:gd name="T49" fmla="*/ 719 h 1585"/>
                <a:gd name="T50" fmla="*/ 706 w 1031"/>
                <a:gd name="T51" fmla="*/ 812 h 1585"/>
                <a:gd name="T52" fmla="*/ 904 w 1031"/>
                <a:gd name="T53" fmla="*/ 1306 h 1585"/>
                <a:gd name="T54" fmla="*/ 409 w 1031"/>
                <a:gd name="T55" fmla="*/ 1015 h 1585"/>
                <a:gd name="T56" fmla="*/ 217 w 1031"/>
                <a:gd name="T57" fmla="*/ 1026 h 1585"/>
                <a:gd name="T58" fmla="*/ 219 w 1031"/>
                <a:gd name="T59" fmla="*/ 1033 h 1585"/>
                <a:gd name="T60" fmla="*/ 409 w 1031"/>
                <a:gd name="T61" fmla="*/ 1023 h 1585"/>
                <a:gd name="T62" fmla="*/ 911 w 1031"/>
                <a:gd name="T63" fmla="*/ 1326 h 1585"/>
                <a:gd name="T64" fmla="*/ 971 w 1031"/>
                <a:gd name="T65" fmla="*/ 1584 h 1585"/>
                <a:gd name="T66" fmla="*/ 979 w 1031"/>
                <a:gd name="T67" fmla="*/ 1584 h 1585"/>
                <a:gd name="T68" fmla="*/ 918 w 1031"/>
                <a:gd name="T69" fmla="*/ 1325 h 1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031" h="1585">
                  <a:moveTo>
                    <a:pt x="918" y="1325"/>
                  </a:moveTo>
                  <a:lnTo>
                    <a:pt x="918" y="1325"/>
                  </a:lnTo>
                  <a:cubicBezTo>
                    <a:pt x="918" y="1324"/>
                    <a:pt x="917" y="1200"/>
                    <a:pt x="960" y="1076"/>
                  </a:cubicBezTo>
                  <a:lnTo>
                    <a:pt x="960" y="1076"/>
                  </a:lnTo>
                  <a:cubicBezTo>
                    <a:pt x="979" y="1023"/>
                    <a:pt x="1002" y="977"/>
                    <a:pt x="1030" y="940"/>
                  </a:cubicBezTo>
                  <a:lnTo>
                    <a:pt x="1030" y="940"/>
                  </a:lnTo>
                  <a:cubicBezTo>
                    <a:pt x="1030" y="937"/>
                    <a:pt x="1029" y="935"/>
                    <a:pt x="1028" y="932"/>
                  </a:cubicBezTo>
                  <a:lnTo>
                    <a:pt x="1028" y="932"/>
                  </a:lnTo>
                  <a:cubicBezTo>
                    <a:pt x="998" y="971"/>
                    <a:pt x="973" y="1018"/>
                    <a:pt x="953" y="1074"/>
                  </a:cubicBezTo>
                  <a:lnTo>
                    <a:pt x="953" y="1074"/>
                  </a:lnTo>
                  <a:cubicBezTo>
                    <a:pt x="921" y="1169"/>
                    <a:pt x="913" y="1262"/>
                    <a:pt x="911" y="1304"/>
                  </a:cubicBezTo>
                  <a:lnTo>
                    <a:pt x="911" y="1304"/>
                  </a:lnTo>
                  <a:cubicBezTo>
                    <a:pt x="856" y="1116"/>
                    <a:pt x="787" y="952"/>
                    <a:pt x="713" y="812"/>
                  </a:cubicBezTo>
                  <a:lnTo>
                    <a:pt x="713" y="810"/>
                  </a:lnTo>
                  <a:lnTo>
                    <a:pt x="713" y="810"/>
                  </a:lnTo>
                  <a:cubicBezTo>
                    <a:pt x="713" y="807"/>
                    <a:pt x="677" y="597"/>
                    <a:pt x="745" y="424"/>
                  </a:cubicBezTo>
                  <a:lnTo>
                    <a:pt x="745" y="424"/>
                  </a:lnTo>
                  <a:cubicBezTo>
                    <a:pt x="743" y="423"/>
                    <a:pt x="741" y="421"/>
                    <a:pt x="740" y="418"/>
                  </a:cubicBezTo>
                  <a:lnTo>
                    <a:pt x="740" y="418"/>
                  </a:lnTo>
                  <a:cubicBezTo>
                    <a:pt x="681" y="565"/>
                    <a:pt x="696" y="736"/>
                    <a:pt x="704" y="793"/>
                  </a:cubicBezTo>
                  <a:lnTo>
                    <a:pt x="704" y="793"/>
                  </a:lnTo>
                  <a:cubicBezTo>
                    <a:pt x="611" y="618"/>
                    <a:pt x="512" y="480"/>
                    <a:pt x="424" y="375"/>
                  </a:cubicBezTo>
                  <a:lnTo>
                    <a:pt x="424" y="375"/>
                  </a:lnTo>
                  <a:cubicBezTo>
                    <a:pt x="420" y="369"/>
                    <a:pt x="367" y="251"/>
                    <a:pt x="372" y="133"/>
                  </a:cubicBezTo>
                  <a:lnTo>
                    <a:pt x="372" y="133"/>
                  </a:lnTo>
                  <a:cubicBezTo>
                    <a:pt x="370" y="131"/>
                    <a:pt x="367" y="130"/>
                    <a:pt x="365" y="130"/>
                  </a:cubicBezTo>
                  <a:lnTo>
                    <a:pt x="365" y="130"/>
                  </a:lnTo>
                  <a:cubicBezTo>
                    <a:pt x="361" y="223"/>
                    <a:pt x="392" y="317"/>
                    <a:pt x="408" y="357"/>
                  </a:cubicBezTo>
                  <a:lnTo>
                    <a:pt x="408" y="357"/>
                  </a:lnTo>
                  <a:cubicBezTo>
                    <a:pt x="221" y="139"/>
                    <a:pt x="52" y="28"/>
                    <a:pt x="11" y="3"/>
                  </a:cubicBezTo>
                  <a:lnTo>
                    <a:pt x="11" y="3"/>
                  </a:lnTo>
                  <a:cubicBezTo>
                    <a:pt x="7" y="2"/>
                    <a:pt x="4" y="1"/>
                    <a:pt x="0" y="0"/>
                  </a:cubicBezTo>
                  <a:lnTo>
                    <a:pt x="0" y="0"/>
                  </a:lnTo>
                  <a:cubicBezTo>
                    <a:pt x="0" y="0"/>
                    <a:pt x="2" y="3"/>
                    <a:pt x="5" y="7"/>
                  </a:cubicBezTo>
                  <a:lnTo>
                    <a:pt x="5" y="7"/>
                  </a:lnTo>
                  <a:cubicBezTo>
                    <a:pt x="43" y="30"/>
                    <a:pt x="215" y="143"/>
                    <a:pt x="407" y="367"/>
                  </a:cubicBezTo>
                  <a:lnTo>
                    <a:pt x="407" y="367"/>
                  </a:lnTo>
                  <a:cubicBezTo>
                    <a:pt x="318" y="327"/>
                    <a:pt x="216" y="313"/>
                    <a:pt x="136" y="308"/>
                  </a:cubicBezTo>
                  <a:lnTo>
                    <a:pt x="136" y="308"/>
                  </a:lnTo>
                  <a:cubicBezTo>
                    <a:pt x="136" y="310"/>
                    <a:pt x="137" y="313"/>
                    <a:pt x="137" y="315"/>
                  </a:cubicBezTo>
                  <a:lnTo>
                    <a:pt x="137" y="315"/>
                  </a:lnTo>
                  <a:cubicBezTo>
                    <a:pt x="221" y="320"/>
                    <a:pt x="327" y="335"/>
                    <a:pt x="418" y="380"/>
                  </a:cubicBezTo>
                  <a:lnTo>
                    <a:pt x="418" y="380"/>
                  </a:lnTo>
                  <a:cubicBezTo>
                    <a:pt x="505" y="484"/>
                    <a:pt x="605" y="621"/>
                    <a:pt x="697" y="794"/>
                  </a:cubicBezTo>
                  <a:lnTo>
                    <a:pt x="697" y="794"/>
                  </a:lnTo>
                  <a:cubicBezTo>
                    <a:pt x="561" y="681"/>
                    <a:pt x="388" y="678"/>
                    <a:pt x="265" y="697"/>
                  </a:cubicBezTo>
                  <a:lnTo>
                    <a:pt x="265" y="697"/>
                  </a:lnTo>
                  <a:cubicBezTo>
                    <a:pt x="239" y="700"/>
                    <a:pt x="213" y="706"/>
                    <a:pt x="190" y="711"/>
                  </a:cubicBezTo>
                  <a:lnTo>
                    <a:pt x="190" y="711"/>
                  </a:lnTo>
                  <a:cubicBezTo>
                    <a:pt x="190" y="714"/>
                    <a:pt x="190" y="716"/>
                    <a:pt x="190" y="719"/>
                  </a:cubicBezTo>
                  <a:lnTo>
                    <a:pt x="190" y="719"/>
                  </a:lnTo>
                  <a:cubicBezTo>
                    <a:pt x="337" y="684"/>
                    <a:pt x="550" y="670"/>
                    <a:pt x="706" y="812"/>
                  </a:cubicBezTo>
                  <a:lnTo>
                    <a:pt x="706" y="812"/>
                  </a:lnTo>
                  <a:cubicBezTo>
                    <a:pt x="780" y="952"/>
                    <a:pt x="849" y="1117"/>
                    <a:pt x="904" y="1306"/>
                  </a:cubicBezTo>
                  <a:lnTo>
                    <a:pt x="904" y="1306"/>
                  </a:lnTo>
                  <a:cubicBezTo>
                    <a:pt x="744" y="1086"/>
                    <a:pt x="548" y="1026"/>
                    <a:pt x="409" y="1015"/>
                  </a:cubicBezTo>
                  <a:lnTo>
                    <a:pt x="409" y="1015"/>
                  </a:lnTo>
                  <a:cubicBezTo>
                    <a:pt x="333" y="1009"/>
                    <a:pt x="265" y="1017"/>
                    <a:pt x="217" y="1026"/>
                  </a:cubicBezTo>
                  <a:lnTo>
                    <a:pt x="217" y="1026"/>
                  </a:lnTo>
                  <a:cubicBezTo>
                    <a:pt x="217" y="1029"/>
                    <a:pt x="218" y="1031"/>
                    <a:pt x="219" y="1033"/>
                  </a:cubicBezTo>
                  <a:lnTo>
                    <a:pt x="219" y="1033"/>
                  </a:lnTo>
                  <a:cubicBezTo>
                    <a:pt x="266" y="1024"/>
                    <a:pt x="333" y="1016"/>
                    <a:pt x="409" y="1023"/>
                  </a:cubicBezTo>
                  <a:lnTo>
                    <a:pt x="409" y="1023"/>
                  </a:lnTo>
                  <a:cubicBezTo>
                    <a:pt x="549" y="1034"/>
                    <a:pt x="750" y="1096"/>
                    <a:pt x="911" y="1326"/>
                  </a:cubicBezTo>
                  <a:lnTo>
                    <a:pt x="911" y="1326"/>
                  </a:lnTo>
                  <a:cubicBezTo>
                    <a:pt x="934" y="1407"/>
                    <a:pt x="954" y="1493"/>
                    <a:pt x="971" y="1584"/>
                  </a:cubicBezTo>
                  <a:lnTo>
                    <a:pt x="979" y="1584"/>
                  </a:lnTo>
                  <a:lnTo>
                    <a:pt x="979" y="1584"/>
                  </a:lnTo>
                  <a:cubicBezTo>
                    <a:pt x="962" y="1493"/>
                    <a:pt x="941" y="1407"/>
                    <a:pt x="918" y="1326"/>
                  </a:cubicBezTo>
                  <a:lnTo>
                    <a:pt x="918" y="1325"/>
                  </a:lnTo>
                </a:path>
              </a:pathLst>
            </a:custGeom>
            <a:solidFill>
              <a:srgbClr val="9960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24" name="Freeform 87">
              <a:extLst>
                <a:ext uri="{FF2B5EF4-FFF2-40B4-BE49-F238E27FC236}">
                  <a16:creationId xmlns:a16="http://schemas.microsoft.com/office/drawing/2014/main" id="{E68B7EBE-64C3-D5C7-104B-0AFD9AFAE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1162" y="8775075"/>
              <a:ext cx="2642156" cy="2916806"/>
            </a:xfrm>
            <a:custGeom>
              <a:avLst/>
              <a:gdLst>
                <a:gd name="T0" fmla="*/ 1397 w 2123"/>
                <a:gd name="T1" fmla="*/ 2340 h 2341"/>
                <a:gd name="T2" fmla="*/ 1397 w 2123"/>
                <a:gd name="T3" fmla="*/ 2340 h 2341"/>
                <a:gd name="T4" fmla="*/ 1520 w 2123"/>
                <a:gd name="T5" fmla="*/ 1134 h 2341"/>
                <a:gd name="T6" fmla="*/ 1520 w 2123"/>
                <a:gd name="T7" fmla="*/ 1134 h 2341"/>
                <a:gd name="T8" fmla="*/ 0 w 2123"/>
                <a:gd name="T9" fmla="*/ 0 h 2341"/>
                <a:gd name="T10" fmla="*/ 0 w 2123"/>
                <a:gd name="T11" fmla="*/ 0 h 2341"/>
                <a:gd name="T12" fmla="*/ 342 w 2123"/>
                <a:gd name="T13" fmla="*/ 1299 h 2341"/>
                <a:gd name="T14" fmla="*/ 342 w 2123"/>
                <a:gd name="T15" fmla="*/ 1299 h 2341"/>
                <a:gd name="T16" fmla="*/ 906 w 2123"/>
                <a:gd name="T17" fmla="*/ 2340 h 2341"/>
                <a:gd name="T18" fmla="*/ 1397 w 2123"/>
                <a:gd name="T19" fmla="*/ 2340 h 2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3" h="2341">
                  <a:moveTo>
                    <a:pt x="1397" y="2340"/>
                  </a:moveTo>
                  <a:lnTo>
                    <a:pt x="1397" y="2340"/>
                  </a:lnTo>
                  <a:cubicBezTo>
                    <a:pt x="1397" y="2340"/>
                    <a:pt x="2122" y="1731"/>
                    <a:pt x="1520" y="1134"/>
                  </a:cubicBezTo>
                  <a:lnTo>
                    <a:pt x="1520" y="1134"/>
                  </a:lnTo>
                  <a:cubicBezTo>
                    <a:pt x="919" y="537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352" y="679"/>
                    <a:pt x="342" y="1299"/>
                  </a:cubicBezTo>
                  <a:lnTo>
                    <a:pt x="342" y="1299"/>
                  </a:lnTo>
                  <a:cubicBezTo>
                    <a:pt x="332" y="1919"/>
                    <a:pt x="906" y="2340"/>
                    <a:pt x="906" y="2340"/>
                  </a:cubicBezTo>
                  <a:lnTo>
                    <a:pt x="1397" y="2340"/>
                  </a:lnTo>
                </a:path>
              </a:pathLst>
            </a:custGeom>
            <a:solidFill>
              <a:srgbClr val="763B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25" name="Freeform 88">
              <a:extLst>
                <a:ext uri="{FF2B5EF4-FFF2-40B4-BE49-F238E27FC236}">
                  <a16:creationId xmlns:a16="http://schemas.microsoft.com/office/drawing/2014/main" id="{C6105828-F2F7-B81B-9158-BF489B12F1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1164" y="8775075"/>
              <a:ext cx="2076371" cy="2916806"/>
            </a:xfrm>
            <a:custGeom>
              <a:avLst/>
              <a:gdLst>
                <a:gd name="T0" fmla="*/ 1457 w 1669"/>
                <a:gd name="T1" fmla="*/ 2081 h 2341"/>
                <a:gd name="T2" fmla="*/ 1260 w 1669"/>
                <a:gd name="T3" fmla="*/ 2257 h 2341"/>
                <a:gd name="T4" fmla="*/ 1273 w 1669"/>
                <a:gd name="T5" fmla="*/ 1782 h 2341"/>
                <a:gd name="T6" fmla="*/ 1548 w 1669"/>
                <a:gd name="T7" fmla="*/ 1163 h 2341"/>
                <a:gd name="T8" fmla="*/ 1544 w 1669"/>
                <a:gd name="T9" fmla="*/ 1158 h 2341"/>
                <a:gd name="T10" fmla="*/ 1270 w 1669"/>
                <a:gd name="T11" fmla="*/ 1766 h 2341"/>
                <a:gd name="T12" fmla="*/ 1203 w 1669"/>
                <a:gd name="T13" fmla="*/ 1508 h 2341"/>
                <a:gd name="T14" fmla="*/ 996 w 1669"/>
                <a:gd name="T15" fmla="*/ 1078 h 2341"/>
                <a:gd name="T16" fmla="*/ 1025 w 1669"/>
                <a:gd name="T17" fmla="*/ 702 h 2341"/>
                <a:gd name="T18" fmla="*/ 988 w 1669"/>
                <a:gd name="T19" fmla="*/ 1065 h 2341"/>
                <a:gd name="T20" fmla="*/ 747 w 1669"/>
                <a:gd name="T21" fmla="*/ 727 h 2341"/>
                <a:gd name="T22" fmla="*/ 535 w 1669"/>
                <a:gd name="T23" fmla="*/ 485 h 2341"/>
                <a:gd name="T24" fmla="*/ 517 w 1669"/>
                <a:gd name="T25" fmla="*/ 332 h 2341"/>
                <a:gd name="T26" fmla="*/ 510 w 1669"/>
                <a:gd name="T27" fmla="*/ 326 h 2341"/>
                <a:gd name="T28" fmla="*/ 526 w 1669"/>
                <a:gd name="T29" fmla="*/ 476 h 2341"/>
                <a:gd name="T30" fmla="*/ 19 w 1669"/>
                <a:gd name="T31" fmla="*/ 11 h 2341"/>
                <a:gd name="T32" fmla="*/ 0 w 1669"/>
                <a:gd name="T33" fmla="*/ 0 h 2341"/>
                <a:gd name="T34" fmla="*/ 4 w 1669"/>
                <a:gd name="T35" fmla="*/ 8 h 2341"/>
                <a:gd name="T36" fmla="*/ 501 w 1669"/>
                <a:gd name="T37" fmla="*/ 460 h 2341"/>
                <a:gd name="T38" fmla="*/ 158 w 1669"/>
                <a:gd name="T39" fmla="*/ 368 h 2341"/>
                <a:gd name="T40" fmla="*/ 160 w 1669"/>
                <a:gd name="T41" fmla="*/ 375 h 2341"/>
                <a:gd name="T42" fmla="*/ 529 w 1669"/>
                <a:gd name="T43" fmla="*/ 489 h 2341"/>
                <a:gd name="T44" fmla="*/ 741 w 1669"/>
                <a:gd name="T45" fmla="*/ 731 h 2341"/>
                <a:gd name="T46" fmla="*/ 970 w 1669"/>
                <a:gd name="T47" fmla="*/ 1049 h 2341"/>
                <a:gd name="T48" fmla="*/ 286 w 1669"/>
                <a:gd name="T49" fmla="*/ 800 h 2341"/>
                <a:gd name="T50" fmla="*/ 287 w 1669"/>
                <a:gd name="T51" fmla="*/ 807 h 2341"/>
                <a:gd name="T52" fmla="*/ 989 w 1669"/>
                <a:gd name="T53" fmla="*/ 1081 h 2341"/>
                <a:gd name="T54" fmla="*/ 1197 w 1669"/>
                <a:gd name="T55" fmla="*/ 1510 h 2341"/>
                <a:gd name="T56" fmla="*/ 1263 w 1669"/>
                <a:gd name="T57" fmla="*/ 1765 h 2341"/>
                <a:gd name="T58" fmla="*/ 665 w 1669"/>
                <a:gd name="T59" fmla="*/ 1405 h 2341"/>
                <a:gd name="T60" fmla="*/ 343 w 1669"/>
                <a:gd name="T61" fmla="*/ 1354 h 2341"/>
                <a:gd name="T62" fmla="*/ 343 w 1669"/>
                <a:gd name="T63" fmla="*/ 1362 h 2341"/>
                <a:gd name="T64" fmla="*/ 663 w 1669"/>
                <a:gd name="T65" fmla="*/ 1412 h 2341"/>
                <a:gd name="T66" fmla="*/ 1266 w 1669"/>
                <a:gd name="T67" fmla="*/ 1783 h 2341"/>
                <a:gd name="T68" fmla="*/ 1252 w 1669"/>
                <a:gd name="T69" fmla="*/ 2262 h 2341"/>
                <a:gd name="T70" fmla="*/ 926 w 1669"/>
                <a:gd name="T71" fmla="*/ 1864 h 2341"/>
                <a:gd name="T72" fmla="*/ 468 w 1669"/>
                <a:gd name="T73" fmla="*/ 1815 h 2341"/>
                <a:gd name="T74" fmla="*/ 471 w 1669"/>
                <a:gd name="T75" fmla="*/ 1821 h 2341"/>
                <a:gd name="T76" fmla="*/ 923 w 1669"/>
                <a:gd name="T77" fmla="*/ 1871 h 2341"/>
                <a:gd name="T78" fmla="*/ 1249 w 1669"/>
                <a:gd name="T79" fmla="*/ 2275 h 2341"/>
                <a:gd name="T80" fmla="*/ 1231 w 1669"/>
                <a:gd name="T81" fmla="*/ 2340 h 2341"/>
                <a:gd name="T82" fmla="*/ 1239 w 1669"/>
                <a:gd name="T83" fmla="*/ 2340 h 2341"/>
                <a:gd name="T84" fmla="*/ 1256 w 1669"/>
                <a:gd name="T85" fmla="*/ 2276 h 2341"/>
                <a:gd name="T86" fmla="*/ 1461 w 1669"/>
                <a:gd name="T87" fmla="*/ 2087 h 2341"/>
                <a:gd name="T88" fmla="*/ 1664 w 1669"/>
                <a:gd name="T89" fmla="*/ 2001 h 2341"/>
                <a:gd name="T90" fmla="*/ 1668 w 1669"/>
                <a:gd name="T91" fmla="*/ 1993 h 2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669" h="2341">
                  <a:moveTo>
                    <a:pt x="1457" y="2081"/>
                  </a:moveTo>
                  <a:lnTo>
                    <a:pt x="1457" y="2081"/>
                  </a:lnTo>
                  <a:cubicBezTo>
                    <a:pt x="1349" y="2147"/>
                    <a:pt x="1284" y="2226"/>
                    <a:pt x="1260" y="2257"/>
                  </a:cubicBezTo>
                  <a:lnTo>
                    <a:pt x="1260" y="2257"/>
                  </a:lnTo>
                  <a:cubicBezTo>
                    <a:pt x="1295" y="2106"/>
                    <a:pt x="1299" y="1947"/>
                    <a:pt x="1273" y="1782"/>
                  </a:cubicBezTo>
                  <a:lnTo>
                    <a:pt x="1273" y="1782"/>
                  </a:lnTo>
                  <a:cubicBezTo>
                    <a:pt x="1276" y="1771"/>
                    <a:pt x="1384" y="1404"/>
                    <a:pt x="1548" y="1163"/>
                  </a:cubicBezTo>
                  <a:lnTo>
                    <a:pt x="1548" y="1163"/>
                  </a:lnTo>
                  <a:cubicBezTo>
                    <a:pt x="1547" y="1162"/>
                    <a:pt x="1545" y="1160"/>
                    <a:pt x="1544" y="1158"/>
                  </a:cubicBezTo>
                  <a:lnTo>
                    <a:pt x="1544" y="1158"/>
                  </a:lnTo>
                  <a:cubicBezTo>
                    <a:pt x="1395" y="1376"/>
                    <a:pt x="1292" y="1696"/>
                    <a:pt x="1270" y="1766"/>
                  </a:cubicBezTo>
                  <a:lnTo>
                    <a:pt x="1270" y="1766"/>
                  </a:lnTo>
                  <a:cubicBezTo>
                    <a:pt x="1256" y="1682"/>
                    <a:pt x="1234" y="1596"/>
                    <a:pt x="1203" y="1508"/>
                  </a:cubicBezTo>
                  <a:lnTo>
                    <a:pt x="1203" y="1508"/>
                  </a:lnTo>
                  <a:cubicBezTo>
                    <a:pt x="1155" y="1368"/>
                    <a:pt x="1085" y="1224"/>
                    <a:pt x="996" y="1078"/>
                  </a:cubicBezTo>
                  <a:lnTo>
                    <a:pt x="996" y="1078"/>
                  </a:lnTo>
                  <a:cubicBezTo>
                    <a:pt x="995" y="1065"/>
                    <a:pt x="986" y="890"/>
                    <a:pt x="1031" y="707"/>
                  </a:cubicBezTo>
                  <a:lnTo>
                    <a:pt x="1025" y="702"/>
                  </a:lnTo>
                  <a:lnTo>
                    <a:pt x="1025" y="702"/>
                  </a:lnTo>
                  <a:cubicBezTo>
                    <a:pt x="985" y="864"/>
                    <a:pt x="987" y="1020"/>
                    <a:pt x="988" y="1065"/>
                  </a:cubicBezTo>
                  <a:lnTo>
                    <a:pt x="988" y="1065"/>
                  </a:lnTo>
                  <a:cubicBezTo>
                    <a:pt x="919" y="954"/>
                    <a:pt x="838" y="841"/>
                    <a:pt x="747" y="727"/>
                  </a:cubicBezTo>
                  <a:lnTo>
                    <a:pt x="747" y="727"/>
                  </a:lnTo>
                  <a:cubicBezTo>
                    <a:pt x="677" y="640"/>
                    <a:pt x="605" y="560"/>
                    <a:pt x="535" y="485"/>
                  </a:cubicBezTo>
                  <a:lnTo>
                    <a:pt x="535" y="485"/>
                  </a:lnTo>
                  <a:cubicBezTo>
                    <a:pt x="534" y="478"/>
                    <a:pt x="520" y="413"/>
                    <a:pt x="517" y="332"/>
                  </a:cubicBezTo>
                  <a:lnTo>
                    <a:pt x="517" y="332"/>
                  </a:lnTo>
                  <a:cubicBezTo>
                    <a:pt x="515" y="330"/>
                    <a:pt x="512" y="328"/>
                    <a:pt x="510" y="326"/>
                  </a:cubicBezTo>
                  <a:lnTo>
                    <a:pt x="510" y="326"/>
                  </a:lnTo>
                  <a:cubicBezTo>
                    <a:pt x="512" y="395"/>
                    <a:pt x="522" y="452"/>
                    <a:pt x="526" y="476"/>
                  </a:cubicBezTo>
                  <a:lnTo>
                    <a:pt x="526" y="476"/>
                  </a:lnTo>
                  <a:cubicBezTo>
                    <a:pt x="317" y="255"/>
                    <a:pt x="120" y="91"/>
                    <a:pt x="19" y="11"/>
                  </a:cubicBezTo>
                  <a:lnTo>
                    <a:pt x="19" y="11"/>
                  </a:lnTo>
                  <a:cubicBezTo>
                    <a:pt x="7" y="4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2" y="3"/>
                    <a:pt x="4" y="8"/>
                  </a:cubicBezTo>
                  <a:lnTo>
                    <a:pt x="4" y="8"/>
                  </a:lnTo>
                  <a:cubicBezTo>
                    <a:pt x="98" y="82"/>
                    <a:pt x="292" y="242"/>
                    <a:pt x="501" y="460"/>
                  </a:cubicBezTo>
                  <a:lnTo>
                    <a:pt x="501" y="460"/>
                  </a:lnTo>
                  <a:cubicBezTo>
                    <a:pt x="389" y="384"/>
                    <a:pt x="255" y="368"/>
                    <a:pt x="158" y="368"/>
                  </a:cubicBezTo>
                  <a:lnTo>
                    <a:pt x="158" y="368"/>
                  </a:lnTo>
                  <a:cubicBezTo>
                    <a:pt x="158" y="371"/>
                    <a:pt x="159" y="373"/>
                    <a:pt x="160" y="375"/>
                  </a:cubicBezTo>
                  <a:lnTo>
                    <a:pt x="160" y="375"/>
                  </a:lnTo>
                  <a:cubicBezTo>
                    <a:pt x="265" y="375"/>
                    <a:pt x="413" y="395"/>
                    <a:pt x="529" y="489"/>
                  </a:cubicBezTo>
                  <a:lnTo>
                    <a:pt x="529" y="489"/>
                  </a:lnTo>
                  <a:cubicBezTo>
                    <a:pt x="599" y="564"/>
                    <a:pt x="671" y="645"/>
                    <a:pt x="741" y="731"/>
                  </a:cubicBezTo>
                  <a:lnTo>
                    <a:pt x="741" y="731"/>
                  </a:lnTo>
                  <a:cubicBezTo>
                    <a:pt x="827" y="838"/>
                    <a:pt x="904" y="944"/>
                    <a:pt x="970" y="1049"/>
                  </a:cubicBezTo>
                  <a:lnTo>
                    <a:pt x="970" y="1049"/>
                  </a:lnTo>
                  <a:cubicBezTo>
                    <a:pt x="788" y="870"/>
                    <a:pt x="440" y="815"/>
                    <a:pt x="286" y="800"/>
                  </a:cubicBezTo>
                  <a:lnTo>
                    <a:pt x="286" y="800"/>
                  </a:lnTo>
                  <a:cubicBezTo>
                    <a:pt x="286" y="802"/>
                    <a:pt x="287" y="804"/>
                    <a:pt x="287" y="807"/>
                  </a:cubicBezTo>
                  <a:lnTo>
                    <a:pt x="287" y="807"/>
                  </a:lnTo>
                  <a:cubicBezTo>
                    <a:pt x="449" y="824"/>
                    <a:pt x="819" y="883"/>
                    <a:pt x="989" y="1081"/>
                  </a:cubicBezTo>
                  <a:lnTo>
                    <a:pt x="989" y="1081"/>
                  </a:lnTo>
                  <a:cubicBezTo>
                    <a:pt x="1079" y="1226"/>
                    <a:pt x="1148" y="1370"/>
                    <a:pt x="1197" y="1510"/>
                  </a:cubicBezTo>
                  <a:lnTo>
                    <a:pt x="1197" y="1510"/>
                  </a:lnTo>
                  <a:cubicBezTo>
                    <a:pt x="1226" y="1596"/>
                    <a:pt x="1249" y="1681"/>
                    <a:pt x="1263" y="1765"/>
                  </a:cubicBezTo>
                  <a:lnTo>
                    <a:pt x="1263" y="1765"/>
                  </a:lnTo>
                  <a:cubicBezTo>
                    <a:pt x="1126" y="1555"/>
                    <a:pt x="863" y="1454"/>
                    <a:pt x="665" y="1405"/>
                  </a:cubicBezTo>
                  <a:lnTo>
                    <a:pt x="665" y="1405"/>
                  </a:lnTo>
                  <a:cubicBezTo>
                    <a:pt x="537" y="1374"/>
                    <a:pt x="419" y="1360"/>
                    <a:pt x="343" y="1354"/>
                  </a:cubicBezTo>
                  <a:lnTo>
                    <a:pt x="343" y="1354"/>
                  </a:lnTo>
                  <a:cubicBezTo>
                    <a:pt x="343" y="1357"/>
                    <a:pt x="343" y="1359"/>
                    <a:pt x="343" y="1362"/>
                  </a:cubicBezTo>
                  <a:lnTo>
                    <a:pt x="343" y="1362"/>
                  </a:lnTo>
                  <a:cubicBezTo>
                    <a:pt x="419" y="1368"/>
                    <a:pt x="537" y="1381"/>
                    <a:pt x="663" y="1412"/>
                  </a:cubicBezTo>
                  <a:lnTo>
                    <a:pt x="663" y="1412"/>
                  </a:lnTo>
                  <a:cubicBezTo>
                    <a:pt x="865" y="1462"/>
                    <a:pt x="1133" y="1566"/>
                    <a:pt x="1266" y="1783"/>
                  </a:cubicBezTo>
                  <a:lnTo>
                    <a:pt x="1266" y="1783"/>
                  </a:lnTo>
                  <a:cubicBezTo>
                    <a:pt x="1292" y="1949"/>
                    <a:pt x="1288" y="2108"/>
                    <a:pt x="1252" y="2262"/>
                  </a:cubicBezTo>
                  <a:lnTo>
                    <a:pt x="1252" y="2262"/>
                  </a:lnTo>
                  <a:cubicBezTo>
                    <a:pt x="1187" y="2071"/>
                    <a:pt x="1078" y="1937"/>
                    <a:pt x="926" y="1864"/>
                  </a:cubicBezTo>
                  <a:lnTo>
                    <a:pt x="926" y="1864"/>
                  </a:lnTo>
                  <a:cubicBezTo>
                    <a:pt x="765" y="1787"/>
                    <a:pt x="589" y="1795"/>
                    <a:pt x="468" y="1815"/>
                  </a:cubicBezTo>
                  <a:lnTo>
                    <a:pt x="468" y="1815"/>
                  </a:lnTo>
                  <a:cubicBezTo>
                    <a:pt x="470" y="1817"/>
                    <a:pt x="471" y="1819"/>
                    <a:pt x="471" y="1821"/>
                  </a:cubicBezTo>
                  <a:lnTo>
                    <a:pt x="471" y="1821"/>
                  </a:lnTo>
                  <a:cubicBezTo>
                    <a:pt x="591" y="1802"/>
                    <a:pt x="765" y="1795"/>
                    <a:pt x="923" y="1871"/>
                  </a:cubicBezTo>
                  <a:lnTo>
                    <a:pt x="923" y="1871"/>
                  </a:lnTo>
                  <a:cubicBezTo>
                    <a:pt x="1075" y="1944"/>
                    <a:pt x="1185" y="2080"/>
                    <a:pt x="1249" y="2275"/>
                  </a:cubicBezTo>
                  <a:lnTo>
                    <a:pt x="1249" y="2275"/>
                  </a:lnTo>
                  <a:cubicBezTo>
                    <a:pt x="1244" y="2296"/>
                    <a:pt x="1238" y="2318"/>
                    <a:pt x="1231" y="2340"/>
                  </a:cubicBezTo>
                  <a:lnTo>
                    <a:pt x="1239" y="2340"/>
                  </a:lnTo>
                  <a:lnTo>
                    <a:pt x="1239" y="2340"/>
                  </a:lnTo>
                  <a:cubicBezTo>
                    <a:pt x="1245" y="2319"/>
                    <a:pt x="1251" y="2297"/>
                    <a:pt x="1256" y="2276"/>
                  </a:cubicBezTo>
                  <a:lnTo>
                    <a:pt x="1256" y="2276"/>
                  </a:lnTo>
                  <a:cubicBezTo>
                    <a:pt x="1259" y="2271"/>
                    <a:pt x="1326" y="2169"/>
                    <a:pt x="1461" y="2087"/>
                  </a:cubicBezTo>
                  <a:lnTo>
                    <a:pt x="1461" y="2087"/>
                  </a:lnTo>
                  <a:cubicBezTo>
                    <a:pt x="1514" y="2054"/>
                    <a:pt x="1581" y="2023"/>
                    <a:pt x="1664" y="2001"/>
                  </a:cubicBezTo>
                  <a:lnTo>
                    <a:pt x="1664" y="2001"/>
                  </a:lnTo>
                  <a:cubicBezTo>
                    <a:pt x="1666" y="1998"/>
                    <a:pt x="1667" y="1996"/>
                    <a:pt x="1668" y="1993"/>
                  </a:cubicBezTo>
                  <a:lnTo>
                    <a:pt x="1668" y="1993"/>
                  </a:lnTo>
                  <a:cubicBezTo>
                    <a:pt x="1582" y="2014"/>
                    <a:pt x="1512" y="2048"/>
                    <a:pt x="1457" y="2081"/>
                  </a:cubicBezTo>
                </a:path>
              </a:pathLst>
            </a:custGeom>
            <a:solidFill>
              <a:srgbClr val="9960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26" name="Freeform 89">
              <a:extLst>
                <a:ext uri="{FF2B5EF4-FFF2-40B4-BE49-F238E27FC236}">
                  <a16:creationId xmlns:a16="http://schemas.microsoft.com/office/drawing/2014/main" id="{23D706A0-EC00-E1F2-2806-7A0D224CD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0004" y="9664951"/>
              <a:ext cx="1159031" cy="2026933"/>
            </a:xfrm>
            <a:custGeom>
              <a:avLst/>
              <a:gdLst>
                <a:gd name="T0" fmla="*/ 119 w 930"/>
                <a:gd name="T1" fmla="*/ 1626 h 1627"/>
                <a:gd name="T2" fmla="*/ 119 w 930"/>
                <a:gd name="T3" fmla="*/ 1626 h 1627"/>
                <a:gd name="T4" fmla="*/ 929 w 930"/>
                <a:gd name="T5" fmla="*/ 0 h 1627"/>
                <a:gd name="T6" fmla="*/ 929 w 930"/>
                <a:gd name="T7" fmla="*/ 0 h 1627"/>
                <a:gd name="T8" fmla="*/ 765 w 930"/>
                <a:gd name="T9" fmla="*/ 755 h 1627"/>
                <a:gd name="T10" fmla="*/ 765 w 930"/>
                <a:gd name="T11" fmla="*/ 755 h 1627"/>
                <a:gd name="T12" fmla="*/ 382 w 930"/>
                <a:gd name="T13" fmla="*/ 1626 h 1627"/>
                <a:gd name="T14" fmla="*/ 119 w 930"/>
                <a:gd name="T15" fmla="*/ 1626 h 1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0" h="1627">
                  <a:moveTo>
                    <a:pt x="119" y="1626"/>
                  </a:moveTo>
                  <a:lnTo>
                    <a:pt x="119" y="1626"/>
                  </a:lnTo>
                  <a:cubicBezTo>
                    <a:pt x="119" y="1626"/>
                    <a:pt x="0" y="411"/>
                    <a:pt x="929" y="0"/>
                  </a:cubicBezTo>
                  <a:lnTo>
                    <a:pt x="929" y="0"/>
                  </a:lnTo>
                  <a:cubicBezTo>
                    <a:pt x="929" y="0"/>
                    <a:pt x="762" y="224"/>
                    <a:pt x="765" y="755"/>
                  </a:cubicBezTo>
                  <a:lnTo>
                    <a:pt x="765" y="755"/>
                  </a:lnTo>
                  <a:cubicBezTo>
                    <a:pt x="768" y="1287"/>
                    <a:pt x="382" y="1626"/>
                    <a:pt x="382" y="1626"/>
                  </a:cubicBezTo>
                  <a:lnTo>
                    <a:pt x="119" y="1626"/>
                  </a:lnTo>
                </a:path>
              </a:pathLst>
            </a:custGeom>
            <a:solidFill>
              <a:srgbClr val="5A2C7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27" name="Freeform 90">
              <a:extLst>
                <a:ext uri="{FF2B5EF4-FFF2-40B4-BE49-F238E27FC236}">
                  <a16:creationId xmlns:a16="http://schemas.microsoft.com/office/drawing/2014/main" id="{02974336-B31E-E8E4-ABBB-A3A672CF9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7192" y="9664951"/>
              <a:ext cx="911845" cy="2026933"/>
            </a:xfrm>
            <a:custGeom>
              <a:avLst/>
              <a:gdLst>
                <a:gd name="T0" fmla="*/ 181 w 730"/>
                <a:gd name="T1" fmla="*/ 1287 h 1627"/>
                <a:gd name="T2" fmla="*/ 259 w 730"/>
                <a:gd name="T3" fmla="*/ 978 h 1627"/>
                <a:gd name="T4" fmla="*/ 331 w 730"/>
                <a:gd name="T5" fmla="*/ 714 h 1627"/>
                <a:gd name="T6" fmla="*/ 568 w 730"/>
                <a:gd name="T7" fmla="*/ 607 h 1627"/>
                <a:gd name="T8" fmla="*/ 569 w 730"/>
                <a:gd name="T9" fmla="*/ 599 h 1627"/>
                <a:gd name="T10" fmla="*/ 336 w 730"/>
                <a:gd name="T11" fmla="*/ 700 h 1627"/>
                <a:gd name="T12" fmla="*/ 522 w 730"/>
                <a:gd name="T13" fmla="*/ 326 h 1627"/>
                <a:gd name="T14" fmla="*/ 613 w 730"/>
                <a:gd name="T15" fmla="*/ 293 h 1627"/>
                <a:gd name="T16" fmla="*/ 615 w 730"/>
                <a:gd name="T17" fmla="*/ 284 h 1627"/>
                <a:gd name="T18" fmla="*/ 530 w 730"/>
                <a:gd name="T19" fmla="*/ 312 h 1627"/>
                <a:gd name="T20" fmla="*/ 702 w 730"/>
                <a:gd name="T21" fmla="*/ 45 h 1627"/>
                <a:gd name="T22" fmla="*/ 729 w 730"/>
                <a:gd name="T23" fmla="*/ 0 h 1627"/>
                <a:gd name="T24" fmla="*/ 721 w 730"/>
                <a:gd name="T25" fmla="*/ 4 h 1627"/>
                <a:gd name="T26" fmla="*/ 528 w 730"/>
                <a:gd name="T27" fmla="*/ 300 h 1627"/>
                <a:gd name="T28" fmla="*/ 520 w 730"/>
                <a:gd name="T29" fmla="*/ 117 h 1627"/>
                <a:gd name="T30" fmla="*/ 513 w 730"/>
                <a:gd name="T31" fmla="*/ 122 h 1627"/>
                <a:gd name="T32" fmla="*/ 514 w 730"/>
                <a:gd name="T33" fmla="*/ 323 h 1627"/>
                <a:gd name="T34" fmla="*/ 336 w 730"/>
                <a:gd name="T35" fmla="*/ 679 h 1627"/>
                <a:gd name="T36" fmla="*/ 265 w 730"/>
                <a:gd name="T37" fmla="*/ 355 h 1627"/>
                <a:gd name="T38" fmla="*/ 260 w 730"/>
                <a:gd name="T39" fmla="*/ 361 h 1627"/>
                <a:gd name="T40" fmla="*/ 323 w 730"/>
                <a:gd name="T41" fmla="*/ 711 h 1627"/>
                <a:gd name="T42" fmla="*/ 323 w 730"/>
                <a:gd name="T43" fmla="*/ 712 h 1627"/>
                <a:gd name="T44" fmla="*/ 251 w 730"/>
                <a:gd name="T45" fmla="*/ 978 h 1627"/>
                <a:gd name="T46" fmla="*/ 173 w 730"/>
                <a:gd name="T47" fmla="*/ 1285 h 1627"/>
                <a:gd name="T48" fmla="*/ 2 w 730"/>
                <a:gd name="T49" fmla="*/ 870 h 1627"/>
                <a:gd name="T50" fmla="*/ 0 w 730"/>
                <a:gd name="T51" fmla="*/ 879 h 1627"/>
                <a:gd name="T52" fmla="*/ 49 w 730"/>
                <a:gd name="T53" fmla="*/ 927 h 1627"/>
                <a:gd name="T54" fmla="*/ 165 w 730"/>
                <a:gd name="T55" fmla="*/ 1307 h 1627"/>
                <a:gd name="T56" fmla="*/ 29 w 730"/>
                <a:gd name="T57" fmla="*/ 1626 h 1627"/>
                <a:gd name="T58" fmla="*/ 172 w 730"/>
                <a:gd name="T59" fmla="*/ 1311 h 1627"/>
                <a:gd name="T60" fmla="*/ 173 w 730"/>
                <a:gd name="T61" fmla="*/ 1311 h 1627"/>
                <a:gd name="T62" fmla="*/ 514 w 730"/>
                <a:gd name="T63" fmla="*/ 1089 h 1627"/>
                <a:gd name="T64" fmla="*/ 517 w 730"/>
                <a:gd name="T65" fmla="*/ 1081 h 1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30" h="1627">
                  <a:moveTo>
                    <a:pt x="181" y="1287"/>
                  </a:moveTo>
                  <a:lnTo>
                    <a:pt x="181" y="1287"/>
                  </a:lnTo>
                  <a:cubicBezTo>
                    <a:pt x="217" y="1186"/>
                    <a:pt x="247" y="1081"/>
                    <a:pt x="259" y="978"/>
                  </a:cubicBezTo>
                  <a:lnTo>
                    <a:pt x="259" y="978"/>
                  </a:lnTo>
                  <a:cubicBezTo>
                    <a:pt x="270" y="895"/>
                    <a:pt x="296" y="805"/>
                    <a:pt x="331" y="714"/>
                  </a:cubicBezTo>
                  <a:lnTo>
                    <a:pt x="331" y="714"/>
                  </a:lnTo>
                  <a:cubicBezTo>
                    <a:pt x="343" y="704"/>
                    <a:pt x="452" y="625"/>
                    <a:pt x="568" y="607"/>
                  </a:cubicBezTo>
                  <a:lnTo>
                    <a:pt x="568" y="607"/>
                  </a:lnTo>
                  <a:cubicBezTo>
                    <a:pt x="569" y="605"/>
                    <a:pt x="569" y="602"/>
                    <a:pt x="569" y="599"/>
                  </a:cubicBezTo>
                  <a:lnTo>
                    <a:pt x="569" y="599"/>
                  </a:lnTo>
                  <a:cubicBezTo>
                    <a:pt x="466" y="614"/>
                    <a:pt x="369" y="677"/>
                    <a:pt x="336" y="700"/>
                  </a:cubicBezTo>
                  <a:lnTo>
                    <a:pt x="336" y="700"/>
                  </a:lnTo>
                  <a:cubicBezTo>
                    <a:pt x="388" y="569"/>
                    <a:pt x="456" y="438"/>
                    <a:pt x="522" y="326"/>
                  </a:cubicBezTo>
                  <a:lnTo>
                    <a:pt x="522" y="326"/>
                  </a:lnTo>
                  <a:cubicBezTo>
                    <a:pt x="530" y="322"/>
                    <a:pt x="565" y="302"/>
                    <a:pt x="613" y="293"/>
                  </a:cubicBezTo>
                  <a:lnTo>
                    <a:pt x="613" y="293"/>
                  </a:lnTo>
                  <a:cubicBezTo>
                    <a:pt x="614" y="290"/>
                    <a:pt x="614" y="287"/>
                    <a:pt x="615" y="284"/>
                  </a:cubicBezTo>
                  <a:lnTo>
                    <a:pt x="615" y="284"/>
                  </a:lnTo>
                  <a:cubicBezTo>
                    <a:pt x="577" y="291"/>
                    <a:pt x="547" y="304"/>
                    <a:pt x="530" y="312"/>
                  </a:cubicBezTo>
                  <a:lnTo>
                    <a:pt x="530" y="312"/>
                  </a:lnTo>
                  <a:cubicBezTo>
                    <a:pt x="600" y="194"/>
                    <a:pt x="666" y="97"/>
                    <a:pt x="702" y="45"/>
                  </a:cubicBezTo>
                  <a:lnTo>
                    <a:pt x="702" y="45"/>
                  </a:lnTo>
                  <a:cubicBezTo>
                    <a:pt x="718" y="14"/>
                    <a:pt x="729" y="0"/>
                    <a:pt x="729" y="0"/>
                  </a:cubicBezTo>
                  <a:lnTo>
                    <a:pt x="729" y="0"/>
                  </a:lnTo>
                  <a:cubicBezTo>
                    <a:pt x="726" y="1"/>
                    <a:pt x="724" y="2"/>
                    <a:pt x="721" y="4"/>
                  </a:cubicBezTo>
                  <a:lnTo>
                    <a:pt x="721" y="4"/>
                  </a:lnTo>
                  <a:cubicBezTo>
                    <a:pt x="702" y="30"/>
                    <a:pt x="619" y="146"/>
                    <a:pt x="528" y="300"/>
                  </a:cubicBezTo>
                  <a:lnTo>
                    <a:pt x="528" y="300"/>
                  </a:lnTo>
                  <a:cubicBezTo>
                    <a:pt x="542" y="226"/>
                    <a:pt x="536" y="166"/>
                    <a:pt x="520" y="117"/>
                  </a:cubicBezTo>
                  <a:lnTo>
                    <a:pt x="520" y="117"/>
                  </a:lnTo>
                  <a:cubicBezTo>
                    <a:pt x="518" y="119"/>
                    <a:pt x="516" y="120"/>
                    <a:pt x="513" y="122"/>
                  </a:cubicBezTo>
                  <a:lnTo>
                    <a:pt x="513" y="122"/>
                  </a:lnTo>
                  <a:cubicBezTo>
                    <a:pt x="531" y="180"/>
                    <a:pt x="532" y="248"/>
                    <a:pt x="514" y="322"/>
                  </a:cubicBezTo>
                  <a:lnTo>
                    <a:pt x="514" y="323"/>
                  </a:lnTo>
                  <a:lnTo>
                    <a:pt x="514" y="323"/>
                  </a:lnTo>
                  <a:cubicBezTo>
                    <a:pt x="451" y="431"/>
                    <a:pt x="387" y="554"/>
                    <a:pt x="336" y="679"/>
                  </a:cubicBezTo>
                  <a:lnTo>
                    <a:pt x="336" y="679"/>
                  </a:lnTo>
                  <a:cubicBezTo>
                    <a:pt x="355" y="521"/>
                    <a:pt x="316" y="419"/>
                    <a:pt x="265" y="355"/>
                  </a:cubicBezTo>
                  <a:lnTo>
                    <a:pt x="265" y="355"/>
                  </a:lnTo>
                  <a:cubicBezTo>
                    <a:pt x="263" y="357"/>
                    <a:pt x="261" y="359"/>
                    <a:pt x="260" y="361"/>
                  </a:cubicBezTo>
                  <a:lnTo>
                    <a:pt x="260" y="361"/>
                  </a:lnTo>
                  <a:cubicBezTo>
                    <a:pt x="313" y="429"/>
                    <a:pt x="352" y="538"/>
                    <a:pt x="323" y="711"/>
                  </a:cubicBezTo>
                  <a:lnTo>
                    <a:pt x="323" y="712"/>
                  </a:lnTo>
                  <a:lnTo>
                    <a:pt x="323" y="712"/>
                  </a:lnTo>
                  <a:cubicBezTo>
                    <a:pt x="288" y="803"/>
                    <a:pt x="262" y="894"/>
                    <a:pt x="251" y="978"/>
                  </a:cubicBezTo>
                  <a:lnTo>
                    <a:pt x="251" y="978"/>
                  </a:lnTo>
                  <a:cubicBezTo>
                    <a:pt x="238" y="1080"/>
                    <a:pt x="209" y="1185"/>
                    <a:pt x="173" y="1285"/>
                  </a:cubicBezTo>
                  <a:lnTo>
                    <a:pt x="173" y="1285"/>
                  </a:lnTo>
                  <a:cubicBezTo>
                    <a:pt x="167" y="1048"/>
                    <a:pt x="70" y="926"/>
                    <a:pt x="2" y="870"/>
                  </a:cubicBezTo>
                  <a:lnTo>
                    <a:pt x="2" y="870"/>
                  </a:lnTo>
                  <a:cubicBezTo>
                    <a:pt x="1" y="873"/>
                    <a:pt x="0" y="875"/>
                    <a:pt x="0" y="879"/>
                  </a:cubicBezTo>
                  <a:lnTo>
                    <a:pt x="0" y="879"/>
                  </a:lnTo>
                  <a:cubicBezTo>
                    <a:pt x="15" y="891"/>
                    <a:pt x="32" y="908"/>
                    <a:pt x="49" y="927"/>
                  </a:cubicBezTo>
                  <a:lnTo>
                    <a:pt x="49" y="927"/>
                  </a:lnTo>
                  <a:cubicBezTo>
                    <a:pt x="144" y="1043"/>
                    <a:pt x="165" y="1197"/>
                    <a:pt x="165" y="1307"/>
                  </a:cubicBezTo>
                  <a:lnTo>
                    <a:pt x="165" y="1307"/>
                  </a:lnTo>
                  <a:cubicBezTo>
                    <a:pt x="121" y="1425"/>
                    <a:pt x="67" y="1536"/>
                    <a:pt x="20" y="1626"/>
                  </a:cubicBezTo>
                  <a:lnTo>
                    <a:pt x="29" y="1626"/>
                  </a:lnTo>
                  <a:lnTo>
                    <a:pt x="29" y="1626"/>
                  </a:lnTo>
                  <a:cubicBezTo>
                    <a:pt x="76" y="1537"/>
                    <a:pt x="128" y="1428"/>
                    <a:pt x="172" y="1311"/>
                  </a:cubicBezTo>
                  <a:lnTo>
                    <a:pt x="173" y="1311"/>
                  </a:lnTo>
                  <a:lnTo>
                    <a:pt x="173" y="1311"/>
                  </a:lnTo>
                  <a:cubicBezTo>
                    <a:pt x="174" y="1309"/>
                    <a:pt x="319" y="1114"/>
                    <a:pt x="514" y="1089"/>
                  </a:cubicBezTo>
                  <a:lnTo>
                    <a:pt x="514" y="1089"/>
                  </a:lnTo>
                  <a:cubicBezTo>
                    <a:pt x="516" y="1087"/>
                    <a:pt x="516" y="1084"/>
                    <a:pt x="517" y="1081"/>
                  </a:cubicBezTo>
                  <a:lnTo>
                    <a:pt x="517" y="1081"/>
                  </a:lnTo>
                  <a:cubicBezTo>
                    <a:pt x="353" y="1099"/>
                    <a:pt x="224" y="1236"/>
                    <a:pt x="181" y="1287"/>
                  </a:cubicBezTo>
                </a:path>
              </a:pathLst>
            </a:custGeom>
            <a:solidFill>
              <a:srgbClr val="9960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28" name="Freeform 91">
              <a:extLst>
                <a:ext uri="{FF2B5EF4-FFF2-40B4-BE49-F238E27FC236}">
                  <a16:creationId xmlns:a16="http://schemas.microsoft.com/office/drawing/2014/main" id="{B236851C-0F81-5EEF-3113-8240F36AC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57452" y="9840729"/>
              <a:ext cx="1373262" cy="1851155"/>
            </a:xfrm>
            <a:custGeom>
              <a:avLst/>
              <a:gdLst>
                <a:gd name="T0" fmla="*/ 552 w 1104"/>
                <a:gd name="T1" fmla="*/ 1486 h 1487"/>
                <a:gd name="T2" fmla="*/ 552 w 1104"/>
                <a:gd name="T3" fmla="*/ 1486 h 1487"/>
                <a:gd name="T4" fmla="*/ 468 w 1104"/>
                <a:gd name="T5" fmla="*/ 0 h 1487"/>
                <a:gd name="T6" fmla="*/ 468 w 1104"/>
                <a:gd name="T7" fmla="*/ 0 h 1487"/>
                <a:gd name="T8" fmla="*/ 740 w 1104"/>
                <a:gd name="T9" fmla="*/ 1486 h 1487"/>
                <a:gd name="T10" fmla="*/ 552 w 1104"/>
                <a:gd name="T11" fmla="*/ 1486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4" h="1487">
                  <a:moveTo>
                    <a:pt x="552" y="1486"/>
                  </a:moveTo>
                  <a:lnTo>
                    <a:pt x="552" y="1486"/>
                  </a:lnTo>
                  <a:cubicBezTo>
                    <a:pt x="552" y="1486"/>
                    <a:pt x="0" y="818"/>
                    <a:pt x="468" y="0"/>
                  </a:cubicBezTo>
                  <a:lnTo>
                    <a:pt x="468" y="0"/>
                  </a:lnTo>
                  <a:cubicBezTo>
                    <a:pt x="468" y="0"/>
                    <a:pt x="1103" y="545"/>
                    <a:pt x="740" y="1486"/>
                  </a:cubicBezTo>
                  <a:lnTo>
                    <a:pt x="552" y="1486"/>
                  </a:lnTo>
                </a:path>
              </a:pathLst>
            </a:custGeom>
            <a:solidFill>
              <a:srgbClr val="763B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29" name="Freeform 92">
              <a:extLst>
                <a:ext uri="{FF2B5EF4-FFF2-40B4-BE49-F238E27FC236}">
                  <a16:creationId xmlns:a16="http://schemas.microsoft.com/office/drawing/2014/main" id="{8F877A84-5B1E-02B0-5AE7-1E668602C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09009" y="9840729"/>
              <a:ext cx="714095" cy="1851155"/>
            </a:xfrm>
            <a:custGeom>
              <a:avLst/>
              <a:gdLst>
                <a:gd name="T0" fmla="*/ 315 w 572"/>
                <a:gd name="T1" fmla="*/ 1239 h 1487"/>
                <a:gd name="T2" fmla="*/ 571 w 572"/>
                <a:gd name="T3" fmla="*/ 910 h 1487"/>
                <a:gd name="T4" fmla="*/ 571 w 572"/>
                <a:gd name="T5" fmla="*/ 900 h 1487"/>
                <a:gd name="T6" fmla="*/ 312 w 572"/>
                <a:gd name="T7" fmla="*/ 1226 h 1487"/>
                <a:gd name="T8" fmla="*/ 244 w 572"/>
                <a:gd name="T9" fmla="*/ 815 h 1487"/>
                <a:gd name="T10" fmla="*/ 509 w 572"/>
                <a:gd name="T11" fmla="*/ 519 h 1487"/>
                <a:gd name="T12" fmla="*/ 506 w 572"/>
                <a:gd name="T13" fmla="*/ 512 h 1487"/>
                <a:gd name="T14" fmla="*/ 317 w 572"/>
                <a:gd name="T15" fmla="*/ 679 h 1487"/>
                <a:gd name="T16" fmla="*/ 242 w 572"/>
                <a:gd name="T17" fmla="*/ 800 h 1487"/>
                <a:gd name="T18" fmla="*/ 208 w 572"/>
                <a:gd name="T19" fmla="*/ 445 h 1487"/>
                <a:gd name="T20" fmla="*/ 358 w 572"/>
                <a:gd name="T21" fmla="*/ 205 h 1487"/>
                <a:gd name="T22" fmla="*/ 354 w 572"/>
                <a:gd name="T23" fmla="*/ 199 h 1487"/>
                <a:gd name="T24" fmla="*/ 206 w 572"/>
                <a:gd name="T25" fmla="*/ 427 h 1487"/>
                <a:gd name="T26" fmla="*/ 192 w 572"/>
                <a:gd name="T27" fmla="*/ 4 h 1487"/>
                <a:gd name="T28" fmla="*/ 187 w 572"/>
                <a:gd name="T29" fmla="*/ 0 h 1487"/>
                <a:gd name="T30" fmla="*/ 183 w 572"/>
                <a:gd name="T31" fmla="*/ 8 h 1487"/>
                <a:gd name="T32" fmla="*/ 197 w 572"/>
                <a:gd name="T33" fmla="*/ 399 h 1487"/>
                <a:gd name="T34" fmla="*/ 77 w 572"/>
                <a:gd name="T35" fmla="*/ 239 h 1487"/>
                <a:gd name="T36" fmla="*/ 74 w 572"/>
                <a:gd name="T37" fmla="*/ 247 h 1487"/>
                <a:gd name="T38" fmla="*/ 200 w 572"/>
                <a:gd name="T39" fmla="*/ 451 h 1487"/>
                <a:gd name="T40" fmla="*/ 234 w 572"/>
                <a:gd name="T41" fmla="*/ 803 h 1487"/>
                <a:gd name="T42" fmla="*/ 131 w 572"/>
                <a:gd name="T43" fmla="*/ 707 h 1487"/>
                <a:gd name="T44" fmla="*/ 0 w 572"/>
                <a:gd name="T45" fmla="*/ 629 h 1487"/>
                <a:gd name="T46" fmla="*/ 0 w 572"/>
                <a:gd name="T47" fmla="*/ 637 h 1487"/>
                <a:gd name="T48" fmla="*/ 236 w 572"/>
                <a:gd name="T49" fmla="*/ 818 h 1487"/>
                <a:gd name="T50" fmla="*/ 301 w 572"/>
                <a:gd name="T51" fmla="*/ 1215 h 1487"/>
                <a:gd name="T52" fmla="*/ 48 w 572"/>
                <a:gd name="T53" fmla="*/ 1030 h 1487"/>
                <a:gd name="T54" fmla="*/ 50 w 572"/>
                <a:gd name="T55" fmla="*/ 1038 h 1487"/>
                <a:gd name="T56" fmla="*/ 307 w 572"/>
                <a:gd name="T57" fmla="*/ 1241 h 1487"/>
                <a:gd name="T58" fmla="*/ 307 w 572"/>
                <a:gd name="T59" fmla="*/ 1241 h 1487"/>
                <a:gd name="T60" fmla="*/ 373 w 572"/>
                <a:gd name="T61" fmla="*/ 1486 h 1487"/>
                <a:gd name="T62" fmla="*/ 315 w 572"/>
                <a:gd name="T63" fmla="*/ 1239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2" h="1487">
                  <a:moveTo>
                    <a:pt x="315" y="1239"/>
                  </a:moveTo>
                  <a:lnTo>
                    <a:pt x="315" y="1239"/>
                  </a:lnTo>
                  <a:cubicBezTo>
                    <a:pt x="323" y="1221"/>
                    <a:pt x="411" y="1026"/>
                    <a:pt x="571" y="910"/>
                  </a:cubicBezTo>
                  <a:lnTo>
                    <a:pt x="571" y="910"/>
                  </a:lnTo>
                  <a:cubicBezTo>
                    <a:pt x="571" y="907"/>
                    <a:pt x="571" y="903"/>
                    <a:pt x="571" y="900"/>
                  </a:cubicBezTo>
                  <a:lnTo>
                    <a:pt x="571" y="900"/>
                  </a:lnTo>
                  <a:cubicBezTo>
                    <a:pt x="422" y="1006"/>
                    <a:pt x="334" y="1179"/>
                    <a:pt x="312" y="1226"/>
                  </a:cubicBezTo>
                  <a:lnTo>
                    <a:pt x="312" y="1226"/>
                  </a:lnTo>
                  <a:cubicBezTo>
                    <a:pt x="283" y="1084"/>
                    <a:pt x="262" y="945"/>
                    <a:pt x="244" y="815"/>
                  </a:cubicBezTo>
                  <a:lnTo>
                    <a:pt x="244" y="815"/>
                  </a:lnTo>
                  <a:cubicBezTo>
                    <a:pt x="255" y="793"/>
                    <a:pt x="371" y="566"/>
                    <a:pt x="509" y="519"/>
                  </a:cubicBezTo>
                  <a:lnTo>
                    <a:pt x="509" y="519"/>
                  </a:lnTo>
                  <a:cubicBezTo>
                    <a:pt x="508" y="517"/>
                    <a:pt x="507" y="514"/>
                    <a:pt x="506" y="512"/>
                  </a:cubicBezTo>
                  <a:lnTo>
                    <a:pt x="506" y="512"/>
                  </a:lnTo>
                  <a:cubicBezTo>
                    <a:pt x="445" y="533"/>
                    <a:pt x="381" y="589"/>
                    <a:pt x="317" y="679"/>
                  </a:cubicBezTo>
                  <a:lnTo>
                    <a:pt x="317" y="679"/>
                  </a:lnTo>
                  <a:cubicBezTo>
                    <a:pt x="280" y="730"/>
                    <a:pt x="254" y="779"/>
                    <a:pt x="242" y="800"/>
                  </a:cubicBezTo>
                  <a:lnTo>
                    <a:pt x="242" y="800"/>
                  </a:lnTo>
                  <a:cubicBezTo>
                    <a:pt x="227" y="671"/>
                    <a:pt x="216" y="551"/>
                    <a:pt x="208" y="445"/>
                  </a:cubicBezTo>
                  <a:lnTo>
                    <a:pt x="208" y="445"/>
                  </a:lnTo>
                  <a:cubicBezTo>
                    <a:pt x="214" y="429"/>
                    <a:pt x="269" y="298"/>
                    <a:pt x="358" y="205"/>
                  </a:cubicBezTo>
                  <a:lnTo>
                    <a:pt x="358" y="205"/>
                  </a:lnTo>
                  <a:cubicBezTo>
                    <a:pt x="357" y="203"/>
                    <a:pt x="355" y="200"/>
                    <a:pt x="354" y="199"/>
                  </a:cubicBezTo>
                  <a:lnTo>
                    <a:pt x="354" y="199"/>
                  </a:lnTo>
                  <a:cubicBezTo>
                    <a:pt x="277" y="278"/>
                    <a:pt x="225" y="386"/>
                    <a:pt x="206" y="427"/>
                  </a:cubicBezTo>
                  <a:lnTo>
                    <a:pt x="206" y="427"/>
                  </a:lnTo>
                  <a:cubicBezTo>
                    <a:pt x="190" y="192"/>
                    <a:pt x="191" y="29"/>
                    <a:pt x="192" y="4"/>
                  </a:cubicBezTo>
                  <a:lnTo>
                    <a:pt x="192" y="4"/>
                  </a:lnTo>
                  <a:cubicBezTo>
                    <a:pt x="189" y="1"/>
                    <a:pt x="187" y="0"/>
                    <a:pt x="187" y="0"/>
                  </a:cubicBezTo>
                  <a:lnTo>
                    <a:pt x="187" y="0"/>
                  </a:lnTo>
                  <a:cubicBezTo>
                    <a:pt x="186" y="2"/>
                    <a:pt x="184" y="5"/>
                    <a:pt x="183" y="8"/>
                  </a:cubicBezTo>
                  <a:lnTo>
                    <a:pt x="183" y="8"/>
                  </a:lnTo>
                  <a:cubicBezTo>
                    <a:pt x="183" y="41"/>
                    <a:pt x="183" y="189"/>
                    <a:pt x="197" y="399"/>
                  </a:cubicBezTo>
                  <a:lnTo>
                    <a:pt x="197" y="399"/>
                  </a:lnTo>
                  <a:cubicBezTo>
                    <a:pt x="169" y="314"/>
                    <a:pt x="112" y="263"/>
                    <a:pt x="77" y="239"/>
                  </a:cubicBezTo>
                  <a:lnTo>
                    <a:pt x="77" y="239"/>
                  </a:lnTo>
                  <a:cubicBezTo>
                    <a:pt x="75" y="241"/>
                    <a:pt x="75" y="244"/>
                    <a:pt x="74" y="247"/>
                  </a:cubicBezTo>
                  <a:lnTo>
                    <a:pt x="74" y="247"/>
                  </a:lnTo>
                  <a:cubicBezTo>
                    <a:pt x="115" y="275"/>
                    <a:pt x="182" y="337"/>
                    <a:pt x="199" y="446"/>
                  </a:cubicBezTo>
                  <a:lnTo>
                    <a:pt x="200" y="451"/>
                  </a:lnTo>
                  <a:lnTo>
                    <a:pt x="200" y="451"/>
                  </a:lnTo>
                  <a:cubicBezTo>
                    <a:pt x="208" y="556"/>
                    <a:pt x="219" y="676"/>
                    <a:pt x="234" y="803"/>
                  </a:cubicBezTo>
                  <a:lnTo>
                    <a:pt x="234" y="803"/>
                  </a:lnTo>
                  <a:cubicBezTo>
                    <a:pt x="219" y="785"/>
                    <a:pt x="180" y="745"/>
                    <a:pt x="131" y="707"/>
                  </a:cubicBezTo>
                  <a:lnTo>
                    <a:pt x="131" y="707"/>
                  </a:lnTo>
                  <a:cubicBezTo>
                    <a:pt x="95" y="679"/>
                    <a:pt x="49" y="648"/>
                    <a:pt x="0" y="629"/>
                  </a:cubicBezTo>
                  <a:lnTo>
                    <a:pt x="0" y="629"/>
                  </a:lnTo>
                  <a:cubicBezTo>
                    <a:pt x="0" y="632"/>
                    <a:pt x="0" y="635"/>
                    <a:pt x="0" y="637"/>
                  </a:cubicBezTo>
                  <a:lnTo>
                    <a:pt x="0" y="637"/>
                  </a:lnTo>
                  <a:cubicBezTo>
                    <a:pt x="120" y="684"/>
                    <a:pt x="232" y="812"/>
                    <a:pt x="236" y="818"/>
                  </a:cubicBezTo>
                  <a:lnTo>
                    <a:pt x="236" y="818"/>
                  </a:lnTo>
                  <a:cubicBezTo>
                    <a:pt x="253" y="944"/>
                    <a:pt x="274" y="1079"/>
                    <a:pt x="301" y="1215"/>
                  </a:cubicBezTo>
                  <a:lnTo>
                    <a:pt x="301" y="1215"/>
                  </a:lnTo>
                  <a:cubicBezTo>
                    <a:pt x="221" y="1078"/>
                    <a:pt x="124" y="1037"/>
                    <a:pt x="48" y="1030"/>
                  </a:cubicBezTo>
                  <a:lnTo>
                    <a:pt x="48" y="1030"/>
                  </a:lnTo>
                  <a:cubicBezTo>
                    <a:pt x="49" y="1032"/>
                    <a:pt x="50" y="1035"/>
                    <a:pt x="50" y="1038"/>
                  </a:cubicBezTo>
                  <a:lnTo>
                    <a:pt x="50" y="1038"/>
                  </a:lnTo>
                  <a:cubicBezTo>
                    <a:pt x="151" y="1048"/>
                    <a:pt x="240" y="1118"/>
                    <a:pt x="307" y="1241"/>
                  </a:cubicBezTo>
                  <a:lnTo>
                    <a:pt x="307" y="1241"/>
                  </a:lnTo>
                  <a:lnTo>
                    <a:pt x="307" y="1241"/>
                  </a:lnTo>
                  <a:cubicBezTo>
                    <a:pt x="323" y="1322"/>
                    <a:pt x="342" y="1404"/>
                    <a:pt x="364" y="1486"/>
                  </a:cubicBezTo>
                  <a:lnTo>
                    <a:pt x="373" y="1486"/>
                  </a:lnTo>
                  <a:lnTo>
                    <a:pt x="373" y="1486"/>
                  </a:lnTo>
                  <a:cubicBezTo>
                    <a:pt x="351" y="1403"/>
                    <a:pt x="331" y="1321"/>
                    <a:pt x="315" y="1239"/>
                  </a:cubicBezTo>
                </a:path>
              </a:pathLst>
            </a:custGeom>
            <a:solidFill>
              <a:srgbClr val="9960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30" name="Freeform 93">
              <a:extLst>
                <a:ext uri="{FF2B5EF4-FFF2-40B4-BE49-F238E27FC236}">
                  <a16:creationId xmlns:a16="http://schemas.microsoft.com/office/drawing/2014/main" id="{AD243749-2968-90D6-F91D-A8ADB9885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9715" y="9176069"/>
              <a:ext cx="1191990" cy="2515814"/>
            </a:xfrm>
            <a:custGeom>
              <a:avLst/>
              <a:gdLst>
                <a:gd name="T0" fmla="*/ 154 w 959"/>
                <a:gd name="T1" fmla="*/ 2019 h 2020"/>
                <a:gd name="T2" fmla="*/ 154 w 959"/>
                <a:gd name="T3" fmla="*/ 2019 h 2020"/>
                <a:gd name="T4" fmla="*/ 35 w 959"/>
                <a:gd name="T5" fmla="*/ 1303 h 2020"/>
                <a:gd name="T6" fmla="*/ 35 w 959"/>
                <a:gd name="T7" fmla="*/ 1303 h 2020"/>
                <a:gd name="T8" fmla="*/ 807 w 959"/>
                <a:gd name="T9" fmla="*/ 0 h 2020"/>
                <a:gd name="T10" fmla="*/ 807 w 959"/>
                <a:gd name="T11" fmla="*/ 0 h 2020"/>
                <a:gd name="T12" fmla="*/ 930 w 959"/>
                <a:gd name="T13" fmla="*/ 1139 h 2020"/>
                <a:gd name="T14" fmla="*/ 930 w 959"/>
                <a:gd name="T15" fmla="*/ 1139 h 2020"/>
                <a:gd name="T16" fmla="*/ 567 w 959"/>
                <a:gd name="T17" fmla="*/ 2019 h 2020"/>
                <a:gd name="T18" fmla="*/ 154 w 959"/>
                <a:gd name="T19" fmla="*/ 2019 h 2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9" h="2020">
                  <a:moveTo>
                    <a:pt x="154" y="2019"/>
                  </a:moveTo>
                  <a:lnTo>
                    <a:pt x="154" y="2019"/>
                  </a:lnTo>
                  <a:cubicBezTo>
                    <a:pt x="154" y="2019"/>
                    <a:pt x="0" y="1652"/>
                    <a:pt x="35" y="1303"/>
                  </a:cubicBezTo>
                  <a:lnTo>
                    <a:pt x="35" y="1303"/>
                  </a:lnTo>
                  <a:cubicBezTo>
                    <a:pt x="60" y="1065"/>
                    <a:pt x="455" y="227"/>
                    <a:pt x="807" y="0"/>
                  </a:cubicBezTo>
                  <a:lnTo>
                    <a:pt x="807" y="0"/>
                  </a:lnTo>
                  <a:cubicBezTo>
                    <a:pt x="807" y="0"/>
                    <a:pt x="958" y="492"/>
                    <a:pt x="930" y="1139"/>
                  </a:cubicBezTo>
                  <a:lnTo>
                    <a:pt x="930" y="1139"/>
                  </a:lnTo>
                  <a:cubicBezTo>
                    <a:pt x="902" y="1756"/>
                    <a:pt x="567" y="2019"/>
                    <a:pt x="567" y="2019"/>
                  </a:cubicBezTo>
                  <a:lnTo>
                    <a:pt x="154" y="2019"/>
                  </a:lnTo>
                </a:path>
              </a:pathLst>
            </a:custGeom>
            <a:solidFill>
              <a:srgbClr val="9960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31" name="Freeform 94">
              <a:extLst>
                <a:ext uri="{FF2B5EF4-FFF2-40B4-BE49-F238E27FC236}">
                  <a16:creationId xmlns:a16="http://schemas.microsoft.com/office/drawing/2014/main" id="{D19B7902-15F5-3506-463B-EDD94DF29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78162" y="9176069"/>
              <a:ext cx="1120582" cy="2515814"/>
            </a:xfrm>
            <a:custGeom>
              <a:avLst/>
              <a:gdLst>
                <a:gd name="T0" fmla="*/ 574 w 901"/>
                <a:gd name="T1" fmla="*/ 937 h 2020"/>
                <a:gd name="T2" fmla="*/ 401 w 901"/>
                <a:gd name="T3" fmla="*/ 1107 h 2020"/>
                <a:gd name="T4" fmla="*/ 517 w 901"/>
                <a:gd name="T5" fmla="*/ 672 h 2020"/>
                <a:gd name="T6" fmla="*/ 540 w 901"/>
                <a:gd name="T7" fmla="*/ 601 h 2020"/>
                <a:gd name="T8" fmla="*/ 668 w 901"/>
                <a:gd name="T9" fmla="*/ 490 h 2020"/>
                <a:gd name="T10" fmla="*/ 864 w 901"/>
                <a:gd name="T11" fmla="*/ 435 h 2020"/>
                <a:gd name="T12" fmla="*/ 863 w 901"/>
                <a:gd name="T13" fmla="*/ 427 h 2020"/>
                <a:gd name="T14" fmla="*/ 548 w 901"/>
                <a:gd name="T15" fmla="*/ 579 h 2020"/>
                <a:gd name="T16" fmla="*/ 777 w 901"/>
                <a:gd name="T17" fmla="*/ 6 h 2020"/>
                <a:gd name="T18" fmla="*/ 775 w 901"/>
                <a:gd name="T19" fmla="*/ 0 h 2020"/>
                <a:gd name="T20" fmla="*/ 768 w 901"/>
                <a:gd name="T21" fmla="*/ 4 h 2020"/>
                <a:gd name="T22" fmla="*/ 546 w 901"/>
                <a:gd name="T23" fmla="*/ 559 h 2020"/>
                <a:gd name="T24" fmla="*/ 492 w 901"/>
                <a:gd name="T25" fmla="*/ 289 h 2020"/>
                <a:gd name="T26" fmla="*/ 487 w 901"/>
                <a:gd name="T27" fmla="*/ 296 h 2020"/>
                <a:gd name="T28" fmla="*/ 532 w 901"/>
                <a:gd name="T29" fmla="*/ 599 h 2020"/>
                <a:gd name="T30" fmla="*/ 510 w 901"/>
                <a:gd name="T31" fmla="*/ 669 h 2020"/>
                <a:gd name="T32" fmla="*/ 398 w 901"/>
                <a:gd name="T33" fmla="*/ 1087 h 2020"/>
                <a:gd name="T34" fmla="*/ 244 w 901"/>
                <a:gd name="T35" fmla="*/ 689 h 2020"/>
                <a:gd name="T36" fmla="*/ 240 w 901"/>
                <a:gd name="T37" fmla="*/ 697 h 2020"/>
                <a:gd name="T38" fmla="*/ 389 w 901"/>
                <a:gd name="T39" fmla="*/ 1130 h 2020"/>
                <a:gd name="T40" fmla="*/ 308 w 901"/>
                <a:gd name="T41" fmla="*/ 1653 h 2020"/>
                <a:gd name="T42" fmla="*/ 148 w 901"/>
                <a:gd name="T43" fmla="*/ 1401 h 2020"/>
                <a:gd name="T44" fmla="*/ 0 w 901"/>
                <a:gd name="T45" fmla="*/ 1349 h 2020"/>
                <a:gd name="T46" fmla="*/ 0 w 901"/>
                <a:gd name="T47" fmla="*/ 1357 h 2020"/>
                <a:gd name="T48" fmla="*/ 143 w 901"/>
                <a:gd name="T49" fmla="*/ 1408 h 2020"/>
                <a:gd name="T50" fmla="*/ 305 w 901"/>
                <a:gd name="T51" fmla="*/ 1680 h 2020"/>
                <a:gd name="T52" fmla="*/ 306 w 901"/>
                <a:gd name="T53" fmla="*/ 1681 h 2020"/>
                <a:gd name="T54" fmla="*/ 301 w 901"/>
                <a:gd name="T55" fmla="*/ 2019 h 2020"/>
                <a:gd name="T56" fmla="*/ 314 w 901"/>
                <a:gd name="T57" fmla="*/ 1681 h 2020"/>
                <a:gd name="T58" fmla="*/ 503 w 901"/>
                <a:gd name="T59" fmla="*/ 1532 h 2020"/>
                <a:gd name="T60" fmla="*/ 840 w 901"/>
                <a:gd name="T61" fmla="*/ 1502 h 2020"/>
                <a:gd name="T62" fmla="*/ 842 w 901"/>
                <a:gd name="T63" fmla="*/ 1494 h 2020"/>
                <a:gd name="T64" fmla="*/ 500 w 901"/>
                <a:gd name="T65" fmla="*/ 1525 h 2020"/>
                <a:gd name="T66" fmla="*/ 315 w 901"/>
                <a:gd name="T67" fmla="*/ 1667 h 2020"/>
                <a:gd name="T68" fmla="*/ 397 w 901"/>
                <a:gd name="T69" fmla="*/ 1129 h 2020"/>
                <a:gd name="T70" fmla="*/ 579 w 901"/>
                <a:gd name="T71" fmla="*/ 943 h 2020"/>
                <a:gd name="T72" fmla="*/ 900 w 901"/>
                <a:gd name="T73" fmla="*/ 858 h 2020"/>
                <a:gd name="T74" fmla="*/ 899 w 901"/>
                <a:gd name="T75" fmla="*/ 850 h 2020"/>
                <a:gd name="T76" fmla="*/ 574 w 901"/>
                <a:gd name="T77" fmla="*/ 937 h 20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01" h="2020">
                  <a:moveTo>
                    <a:pt x="574" y="937"/>
                  </a:moveTo>
                  <a:lnTo>
                    <a:pt x="574" y="937"/>
                  </a:lnTo>
                  <a:cubicBezTo>
                    <a:pt x="485" y="997"/>
                    <a:pt x="426" y="1073"/>
                    <a:pt x="401" y="1107"/>
                  </a:cubicBezTo>
                  <a:lnTo>
                    <a:pt x="401" y="1107"/>
                  </a:lnTo>
                  <a:cubicBezTo>
                    <a:pt x="438" y="945"/>
                    <a:pt x="478" y="797"/>
                    <a:pt x="517" y="672"/>
                  </a:cubicBezTo>
                  <a:lnTo>
                    <a:pt x="517" y="672"/>
                  </a:lnTo>
                  <a:cubicBezTo>
                    <a:pt x="525" y="648"/>
                    <a:pt x="532" y="625"/>
                    <a:pt x="540" y="601"/>
                  </a:cubicBezTo>
                  <a:lnTo>
                    <a:pt x="540" y="601"/>
                  </a:lnTo>
                  <a:cubicBezTo>
                    <a:pt x="543" y="597"/>
                    <a:pt x="585" y="537"/>
                    <a:pt x="668" y="490"/>
                  </a:cubicBezTo>
                  <a:lnTo>
                    <a:pt x="668" y="490"/>
                  </a:lnTo>
                  <a:cubicBezTo>
                    <a:pt x="715" y="464"/>
                    <a:pt x="780" y="439"/>
                    <a:pt x="864" y="435"/>
                  </a:cubicBezTo>
                  <a:lnTo>
                    <a:pt x="864" y="435"/>
                  </a:lnTo>
                  <a:cubicBezTo>
                    <a:pt x="863" y="432"/>
                    <a:pt x="863" y="429"/>
                    <a:pt x="863" y="427"/>
                  </a:cubicBezTo>
                  <a:lnTo>
                    <a:pt x="863" y="427"/>
                  </a:lnTo>
                  <a:cubicBezTo>
                    <a:pt x="687" y="437"/>
                    <a:pt x="584" y="537"/>
                    <a:pt x="548" y="579"/>
                  </a:cubicBezTo>
                  <a:lnTo>
                    <a:pt x="548" y="579"/>
                  </a:lnTo>
                  <a:cubicBezTo>
                    <a:pt x="655" y="255"/>
                    <a:pt x="762" y="37"/>
                    <a:pt x="777" y="6"/>
                  </a:cubicBezTo>
                  <a:lnTo>
                    <a:pt x="777" y="6"/>
                  </a:lnTo>
                  <a:cubicBezTo>
                    <a:pt x="776" y="2"/>
                    <a:pt x="775" y="0"/>
                    <a:pt x="775" y="0"/>
                  </a:cubicBezTo>
                  <a:lnTo>
                    <a:pt x="775" y="0"/>
                  </a:lnTo>
                  <a:cubicBezTo>
                    <a:pt x="773" y="2"/>
                    <a:pt x="771" y="3"/>
                    <a:pt x="768" y="4"/>
                  </a:cubicBezTo>
                  <a:lnTo>
                    <a:pt x="768" y="4"/>
                  </a:lnTo>
                  <a:cubicBezTo>
                    <a:pt x="749" y="43"/>
                    <a:pt x="648" y="252"/>
                    <a:pt x="546" y="559"/>
                  </a:cubicBezTo>
                  <a:lnTo>
                    <a:pt x="546" y="559"/>
                  </a:lnTo>
                  <a:cubicBezTo>
                    <a:pt x="556" y="442"/>
                    <a:pt x="529" y="354"/>
                    <a:pt x="492" y="289"/>
                  </a:cubicBezTo>
                  <a:lnTo>
                    <a:pt x="492" y="289"/>
                  </a:lnTo>
                  <a:cubicBezTo>
                    <a:pt x="491" y="291"/>
                    <a:pt x="489" y="294"/>
                    <a:pt x="487" y="296"/>
                  </a:cubicBezTo>
                  <a:lnTo>
                    <a:pt x="487" y="296"/>
                  </a:lnTo>
                  <a:cubicBezTo>
                    <a:pt x="526" y="366"/>
                    <a:pt x="554" y="466"/>
                    <a:pt x="532" y="599"/>
                  </a:cubicBezTo>
                  <a:lnTo>
                    <a:pt x="532" y="599"/>
                  </a:lnTo>
                  <a:cubicBezTo>
                    <a:pt x="524" y="622"/>
                    <a:pt x="517" y="646"/>
                    <a:pt x="510" y="669"/>
                  </a:cubicBezTo>
                  <a:lnTo>
                    <a:pt x="510" y="669"/>
                  </a:lnTo>
                  <a:cubicBezTo>
                    <a:pt x="472" y="790"/>
                    <a:pt x="433" y="932"/>
                    <a:pt x="398" y="1087"/>
                  </a:cubicBezTo>
                  <a:lnTo>
                    <a:pt x="398" y="1087"/>
                  </a:lnTo>
                  <a:cubicBezTo>
                    <a:pt x="397" y="906"/>
                    <a:pt x="314" y="772"/>
                    <a:pt x="244" y="689"/>
                  </a:cubicBezTo>
                  <a:lnTo>
                    <a:pt x="244" y="689"/>
                  </a:lnTo>
                  <a:cubicBezTo>
                    <a:pt x="243" y="692"/>
                    <a:pt x="241" y="694"/>
                    <a:pt x="240" y="697"/>
                  </a:cubicBezTo>
                  <a:lnTo>
                    <a:pt x="240" y="697"/>
                  </a:lnTo>
                  <a:cubicBezTo>
                    <a:pt x="314" y="784"/>
                    <a:pt x="401" y="931"/>
                    <a:pt x="389" y="1129"/>
                  </a:cubicBezTo>
                  <a:lnTo>
                    <a:pt x="389" y="1130"/>
                  </a:lnTo>
                  <a:lnTo>
                    <a:pt x="389" y="1130"/>
                  </a:lnTo>
                  <a:cubicBezTo>
                    <a:pt x="354" y="1292"/>
                    <a:pt x="325" y="1469"/>
                    <a:pt x="308" y="1653"/>
                  </a:cubicBezTo>
                  <a:lnTo>
                    <a:pt x="308" y="1653"/>
                  </a:lnTo>
                  <a:cubicBezTo>
                    <a:pt x="281" y="1538"/>
                    <a:pt x="227" y="1453"/>
                    <a:pt x="148" y="1401"/>
                  </a:cubicBezTo>
                  <a:lnTo>
                    <a:pt x="148" y="1401"/>
                  </a:lnTo>
                  <a:cubicBezTo>
                    <a:pt x="99" y="1370"/>
                    <a:pt x="46" y="1355"/>
                    <a:pt x="0" y="1349"/>
                  </a:cubicBezTo>
                  <a:lnTo>
                    <a:pt x="0" y="1349"/>
                  </a:lnTo>
                  <a:cubicBezTo>
                    <a:pt x="0" y="1352"/>
                    <a:pt x="0" y="1355"/>
                    <a:pt x="0" y="1357"/>
                  </a:cubicBezTo>
                  <a:lnTo>
                    <a:pt x="0" y="1357"/>
                  </a:lnTo>
                  <a:cubicBezTo>
                    <a:pt x="44" y="1363"/>
                    <a:pt x="96" y="1377"/>
                    <a:pt x="143" y="1408"/>
                  </a:cubicBezTo>
                  <a:lnTo>
                    <a:pt x="143" y="1408"/>
                  </a:lnTo>
                  <a:cubicBezTo>
                    <a:pt x="227" y="1462"/>
                    <a:pt x="281" y="1554"/>
                    <a:pt x="305" y="1680"/>
                  </a:cubicBezTo>
                  <a:lnTo>
                    <a:pt x="306" y="1681"/>
                  </a:lnTo>
                  <a:lnTo>
                    <a:pt x="306" y="1681"/>
                  </a:lnTo>
                  <a:cubicBezTo>
                    <a:pt x="297" y="1791"/>
                    <a:pt x="292" y="1904"/>
                    <a:pt x="293" y="2019"/>
                  </a:cubicBezTo>
                  <a:lnTo>
                    <a:pt x="301" y="2019"/>
                  </a:lnTo>
                  <a:lnTo>
                    <a:pt x="301" y="2019"/>
                  </a:lnTo>
                  <a:cubicBezTo>
                    <a:pt x="300" y="1904"/>
                    <a:pt x="305" y="1791"/>
                    <a:pt x="314" y="1681"/>
                  </a:cubicBezTo>
                  <a:lnTo>
                    <a:pt x="314" y="1681"/>
                  </a:lnTo>
                  <a:cubicBezTo>
                    <a:pt x="324" y="1669"/>
                    <a:pt x="395" y="1587"/>
                    <a:pt x="503" y="1532"/>
                  </a:cubicBezTo>
                  <a:lnTo>
                    <a:pt x="503" y="1532"/>
                  </a:lnTo>
                  <a:cubicBezTo>
                    <a:pt x="587" y="1491"/>
                    <a:pt x="705" y="1458"/>
                    <a:pt x="840" y="1502"/>
                  </a:cubicBezTo>
                  <a:lnTo>
                    <a:pt x="840" y="1502"/>
                  </a:lnTo>
                  <a:cubicBezTo>
                    <a:pt x="841" y="1500"/>
                    <a:pt x="842" y="1497"/>
                    <a:pt x="842" y="1494"/>
                  </a:cubicBezTo>
                  <a:lnTo>
                    <a:pt x="842" y="1494"/>
                  </a:lnTo>
                  <a:cubicBezTo>
                    <a:pt x="705" y="1449"/>
                    <a:pt x="584" y="1482"/>
                    <a:pt x="500" y="1525"/>
                  </a:cubicBezTo>
                  <a:lnTo>
                    <a:pt x="500" y="1525"/>
                  </a:lnTo>
                  <a:cubicBezTo>
                    <a:pt x="405" y="1573"/>
                    <a:pt x="338" y="1642"/>
                    <a:pt x="315" y="1667"/>
                  </a:cubicBezTo>
                  <a:lnTo>
                    <a:pt x="315" y="1667"/>
                  </a:lnTo>
                  <a:cubicBezTo>
                    <a:pt x="332" y="1477"/>
                    <a:pt x="362" y="1296"/>
                    <a:pt x="397" y="1129"/>
                  </a:cubicBezTo>
                  <a:lnTo>
                    <a:pt x="397" y="1129"/>
                  </a:lnTo>
                  <a:cubicBezTo>
                    <a:pt x="405" y="1116"/>
                    <a:pt x="469" y="1018"/>
                    <a:pt x="579" y="943"/>
                  </a:cubicBezTo>
                  <a:lnTo>
                    <a:pt x="579" y="943"/>
                  </a:lnTo>
                  <a:cubicBezTo>
                    <a:pt x="655" y="892"/>
                    <a:pt x="764" y="845"/>
                    <a:pt x="900" y="858"/>
                  </a:cubicBezTo>
                  <a:lnTo>
                    <a:pt x="900" y="858"/>
                  </a:lnTo>
                  <a:cubicBezTo>
                    <a:pt x="900" y="855"/>
                    <a:pt x="899" y="853"/>
                    <a:pt x="899" y="850"/>
                  </a:cubicBezTo>
                  <a:lnTo>
                    <a:pt x="899" y="850"/>
                  </a:lnTo>
                  <a:cubicBezTo>
                    <a:pt x="762" y="836"/>
                    <a:pt x="651" y="885"/>
                    <a:pt x="574" y="937"/>
                  </a:cubicBezTo>
                </a:path>
              </a:pathLst>
            </a:custGeom>
            <a:solidFill>
              <a:srgbClr val="763B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32" name="Freeform 95">
              <a:extLst>
                <a:ext uri="{FF2B5EF4-FFF2-40B4-BE49-F238E27FC236}">
                  <a16:creationId xmlns:a16="http://schemas.microsoft.com/office/drawing/2014/main" id="{A27C04A1-2D0A-7AD6-43CD-DBF9F8D64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0746" y="8154360"/>
              <a:ext cx="3570480" cy="2790468"/>
            </a:xfrm>
            <a:custGeom>
              <a:avLst/>
              <a:gdLst>
                <a:gd name="T0" fmla="*/ 2590 w 2866"/>
                <a:gd name="T1" fmla="*/ 0 h 2241"/>
                <a:gd name="T2" fmla="*/ 493 w 2866"/>
                <a:gd name="T3" fmla="*/ 0 h 2241"/>
                <a:gd name="T4" fmla="*/ 500 w 2866"/>
                <a:gd name="T5" fmla="*/ 61 h 2241"/>
                <a:gd name="T6" fmla="*/ 0 w 2866"/>
                <a:gd name="T7" fmla="*/ 61 h 2241"/>
                <a:gd name="T8" fmla="*/ 267 w 2866"/>
                <a:gd name="T9" fmla="*/ 2240 h 2241"/>
                <a:gd name="T10" fmla="*/ 2865 w 2866"/>
                <a:gd name="T11" fmla="*/ 2240 h 2241"/>
                <a:gd name="T12" fmla="*/ 2590 w 2866"/>
                <a:gd name="T13" fmla="*/ 0 h 2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66" h="2241">
                  <a:moveTo>
                    <a:pt x="2590" y="0"/>
                  </a:moveTo>
                  <a:lnTo>
                    <a:pt x="493" y="0"/>
                  </a:lnTo>
                  <a:lnTo>
                    <a:pt x="500" y="61"/>
                  </a:lnTo>
                  <a:lnTo>
                    <a:pt x="0" y="61"/>
                  </a:lnTo>
                  <a:lnTo>
                    <a:pt x="267" y="2240"/>
                  </a:lnTo>
                  <a:lnTo>
                    <a:pt x="2865" y="2240"/>
                  </a:lnTo>
                  <a:lnTo>
                    <a:pt x="2590" y="0"/>
                  </a:lnTo>
                </a:path>
              </a:pathLst>
            </a:custGeom>
            <a:solidFill>
              <a:srgbClr val="37276B">
                <a:alpha val="3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33" name="Freeform 96">
              <a:extLst>
                <a:ext uri="{FF2B5EF4-FFF2-40B4-BE49-F238E27FC236}">
                  <a16:creationId xmlns:a16="http://schemas.microsoft.com/office/drawing/2014/main" id="{1271D924-3BA0-2DDD-D9A7-D46DA72E0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2184" y="8231264"/>
              <a:ext cx="2026935" cy="2620184"/>
            </a:xfrm>
            <a:custGeom>
              <a:avLst/>
              <a:gdLst>
                <a:gd name="T0" fmla="*/ 0 w 1626"/>
                <a:gd name="T1" fmla="*/ 130 h 2103"/>
                <a:gd name="T2" fmla="*/ 242 w 1626"/>
                <a:gd name="T3" fmla="*/ 2102 h 2103"/>
                <a:gd name="T4" fmla="*/ 1625 w 1626"/>
                <a:gd name="T5" fmla="*/ 2102 h 2103"/>
                <a:gd name="T6" fmla="*/ 1366 w 1626"/>
                <a:gd name="T7" fmla="*/ 0 h 2103"/>
                <a:gd name="T8" fmla="*/ 159 w 1626"/>
                <a:gd name="T9" fmla="*/ 0 h 2103"/>
                <a:gd name="T10" fmla="*/ 0 w 1626"/>
                <a:gd name="T11" fmla="*/ 13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26" h="2103">
                  <a:moveTo>
                    <a:pt x="0" y="130"/>
                  </a:moveTo>
                  <a:lnTo>
                    <a:pt x="242" y="2102"/>
                  </a:lnTo>
                  <a:lnTo>
                    <a:pt x="1625" y="2102"/>
                  </a:lnTo>
                  <a:lnTo>
                    <a:pt x="1366" y="0"/>
                  </a:lnTo>
                  <a:lnTo>
                    <a:pt x="159" y="0"/>
                  </a:lnTo>
                  <a:lnTo>
                    <a:pt x="0" y="130"/>
                  </a:lnTo>
                </a:path>
              </a:pathLst>
            </a:custGeom>
            <a:solidFill>
              <a:srgbClr val="A892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34" name="Freeform 97">
              <a:extLst>
                <a:ext uri="{FF2B5EF4-FFF2-40B4-BE49-F238E27FC236}">
                  <a16:creationId xmlns:a16="http://schemas.microsoft.com/office/drawing/2014/main" id="{51552528-8EC7-0527-8CB6-BBAE424B8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2184" y="8231264"/>
              <a:ext cx="2065386" cy="2565254"/>
            </a:xfrm>
            <a:custGeom>
              <a:avLst/>
              <a:gdLst>
                <a:gd name="T0" fmla="*/ 0 w 1660"/>
                <a:gd name="T1" fmla="*/ 130 h 2059"/>
                <a:gd name="T2" fmla="*/ 237 w 1660"/>
                <a:gd name="T3" fmla="*/ 2058 h 2059"/>
                <a:gd name="T4" fmla="*/ 1659 w 1660"/>
                <a:gd name="T5" fmla="*/ 2058 h 2059"/>
                <a:gd name="T6" fmla="*/ 1406 w 1660"/>
                <a:gd name="T7" fmla="*/ 0 h 2059"/>
                <a:gd name="T8" fmla="*/ 159 w 1660"/>
                <a:gd name="T9" fmla="*/ 0 h 2059"/>
                <a:gd name="T10" fmla="*/ 0 w 1660"/>
                <a:gd name="T11" fmla="*/ 130 h 2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60" h="2059">
                  <a:moveTo>
                    <a:pt x="0" y="130"/>
                  </a:moveTo>
                  <a:lnTo>
                    <a:pt x="237" y="2058"/>
                  </a:lnTo>
                  <a:lnTo>
                    <a:pt x="1659" y="2058"/>
                  </a:lnTo>
                  <a:lnTo>
                    <a:pt x="1406" y="0"/>
                  </a:lnTo>
                  <a:lnTo>
                    <a:pt x="159" y="0"/>
                  </a:lnTo>
                  <a:lnTo>
                    <a:pt x="0" y="130"/>
                  </a:lnTo>
                </a:path>
              </a:pathLst>
            </a:custGeom>
            <a:solidFill>
              <a:srgbClr val="C6B5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35" name="Freeform 98">
              <a:extLst>
                <a:ext uri="{FF2B5EF4-FFF2-40B4-BE49-F238E27FC236}">
                  <a16:creationId xmlns:a16="http://schemas.microsoft.com/office/drawing/2014/main" id="{7B9DD09B-7A4B-8AA1-D943-340F8B4B7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2186" y="8231266"/>
              <a:ext cx="2098344" cy="2515814"/>
            </a:xfrm>
            <a:custGeom>
              <a:avLst/>
              <a:gdLst>
                <a:gd name="T0" fmla="*/ 0 w 1685"/>
                <a:gd name="T1" fmla="*/ 130 h 2018"/>
                <a:gd name="T2" fmla="*/ 232 w 1685"/>
                <a:gd name="T3" fmla="*/ 2017 h 2018"/>
                <a:gd name="T4" fmla="*/ 1684 w 1685"/>
                <a:gd name="T5" fmla="*/ 2017 h 2018"/>
                <a:gd name="T6" fmla="*/ 1436 w 1685"/>
                <a:gd name="T7" fmla="*/ 0 h 2018"/>
                <a:gd name="T8" fmla="*/ 159 w 1685"/>
                <a:gd name="T9" fmla="*/ 0 h 2018"/>
                <a:gd name="T10" fmla="*/ 0 w 1685"/>
                <a:gd name="T11" fmla="*/ 130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5" h="2018">
                  <a:moveTo>
                    <a:pt x="0" y="130"/>
                  </a:moveTo>
                  <a:lnTo>
                    <a:pt x="232" y="2017"/>
                  </a:lnTo>
                  <a:lnTo>
                    <a:pt x="1684" y="2017"/>
                  </a:lnTo>
                  <a:lnTo>
                    <a:pt x="1436" y="0"/>
                  </a:lnTo>
                  <a:lnTo>
                    <a:pt x="159" y="0"/>
                  </a:lnTo>
                  <a:lnTo>
                    <a:pt x="0" y="130"/>
                  </a:lnTo>
                </a:path>
              </a:pathLst>
            </a:custGeom>
            <a:solidFill>
              <a:srgbClr val="E5D8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36" name="Freeform 99">
              <a:extLst>
                <a:ext uri="{FF2B5EF4-FFF2-40B4-BE49-F238E27FC236}">
                  <a16:creationId xmlns:a16="http://schemas.microsoft.com/office/drawing/2014/main" id="{015B2EE5-5A93-7254-C411-046569F32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9936" y="8231264"/>
              <a:ext cx="1950032" cy="2460884"/>
            </a:xfrm>
            <a:custGeom>
              <a:avLst/>
              <a:gdLst>
                <a:gd name="T0" fmla="*/ 242 w 1565"/>
                <a:gd name="T1" fmla="*/ 1973 h 1974"/>
                <a:gd name="T2" fmla="*/ 1564 w 1565"/>
                <a:gd name="T3" fmla="*/ 1973 h 1974"/>
                <a:gd name="T4" fmla="*/ 1322 w 1565"/>
                <a:gd name="T5" fmla="*/ 0 h 1974"/>
                <a:gd name="T6" fmla="*/ 0 w 1565"/>
                <a:gd name="T7" fmla="*/ 0 h 1974"/>
                <a:gd name="T8" fmla="*/ 242 w 1565"/>
                <a:gd name="T9" fmla="*/ 1973 h 1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5" h="1974">
                  <a:moveTo>
                    <a:pt x="242" y="1973"/>
                  </a:moveTo>
                  <a:lnTo>
                    <a:pt x="1564" y="1973"/>
                  </a:lnTo>
                  <a:lnTo>
                    <a:pt x="1322" y="0"/>
                  </a:lnTo>
                  <a:lnTo>
                    <a:pt x="0" y="0"/>
                  </a:lnTo>
                  <a:lnTo>
                    <a:pt x="242" y="1973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37" name="Freeform 100">
              <a:extLst>
                <a:ext uri="{FF2B5EF4-FFF2-40B4-BE49-F238E27FC236}">
                  <a16:creationId xmlns:a16="http://schemas.microsoft.com/office/drawing/2014/main" id="{E5B1F8E3-4D87-321E-0ED3-163633F5E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0746" y="8231264"/>
              <a:ext cx="2318066" cy="2620184"/>
            </a:xfrm>
            <a:custGeom>
              <a:avLst/>
              <a:gdLst>
                <a:gd name="T0" fmla="*/ 0 w 1862"/>
                <a:gd name="T1" fmla="*/ 0 h 2103"/>
                <a:gd name="T2" fmla="*/ 258 w 1862"/>
                <a:gd name="T3" fmla="*/ 2102 h 2103"/>
                <a:gd name="T4" fmla="*/ 1861 w 1862"/>
                <a:gd name="T5" fmla="*/ 2102 h 2103"/>
                <a:gd name="T6" fmla="*/ 1619 w 1862"/>
                <a:gd name="T7" fmla="*/ 130 h 2103"/>
                <a:gd name="T8" fmla="*/ 1428 w 1862"/>
                <a:gd name="T9" fmla="*/ 0 h 2103"/>
                <a:gd name="T10" fmla="*/ 0 w 1862"/>
                <a:gd name="T11" fmla="*/ 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2" h="2103">
                  <a:moveTo>
                    <a:pt x="0" y="0"/>
                  </a:moveTo>
                  <a:lnTo>
                    <a:pt x="258" y="2102"/>
                  </a:lnTo>
                  <a:lnTo>
                    <a:pt x="1861" y="2102"/>
                  </a:lnTo>
                  <a:lnTo>
                    <a:pt x="1619" y="130"/>
                  </a:lnTo>
                  <a:lnTo>
                    <a:pt x="1428" y="0"/>
                  </a:lnTo>
                  <a:lnTo>
                    <a:pt x="0" y="0"/>
                  </a:lnTo>
                </a:path>
              </a:pathLst>
            </a:custGeom>
            <a:solidFill>
              <a:srgbClr val="A892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38" name="Freeform 101">
              <a:extLst>
                <a:ext uri="{FF2B5EF4-FFF2-40B4-BE49-F238E27FC236}">
                  <a16:creationId xmlns:a16="http://schemas.microsoft.com/office/drawing/2014/main" id="{201B04AF-A26D-B437-888C-E8DF601EFA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1171" y="8231264"/>
              <a:ext cx="2252149" cy="2565254"/>
            </a:xfrm>
            <a:custGeom>
              <a:avLst/>
              <a:gdLst>
                <a:gd name="T0" fmla="*/ 0 w 1810"/>
                <a:gd name="T1" fmla="*/ 0 h 2059"/>
                <a:gd name="T2" fmla="*/ 252 w 1810"/>
                <a:gd name="T3" fmla="*/ 2058 h 2059"/>
                <a:gd name="T4" fmla="*/ 1809 w 1810"/>
                <a:gd name="T5" fmla="*/ 2058 h 2059"/>
                <a:gd name="T6" fmla="*/ 1572 w 1810"/>
                <a:gd name="T7" fmla="*/ 130 h 2059"/>
                <a:gd name="T8" fmla="*/ 1381 w 1810"/>
                <a:gd name="T9" fmla="*/ 0 h 2059"/>
                <a:gd name="T10" fmla="*/ 0 w 1810"/>
                <a:gd name="T11" fmla="*/ 0 h 2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10" h="2059">
                  <a:moveTo>
                    <a:pt x="0" y="0"/>
                  </a:moveTo>
                  <a:lnTo>
                    <a:pt x="252" y="2058"/>
                  </a:lnTo>
                  <a:lnTo>
                    <a:pt x="1809" y="2058"/>
                  </a:lnTo>
                  <a:lnTo>
                    <a:pt x="1572" y="130"/>
                  </a:lnTo>
                  <a:lnTo>
                    <a:pt x="1381" y="0"/>
                  </a:lnTo>
                  <a:lnTo>
                    <a:pt x="0" y="0"/>
                  </a:lnTo>
                </a:path>
              </a:pathLst>
            </a:custGeom>
            <a:solidFill>
              <a:srgbClr val="C6B5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39" name="Freeform 102">
              <a:extLst>
                <a:ext uri="{FF2B5EF4-FFF2-40B4-BE49-F238E27FC236}">
                  <a16:creationId xmlns:a16="http://schemas.microsoft.com/office/drawing/2014/main" id="{8483425E-DCBF-B041-2EEF-F1D50AEDC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6099" y="8231266"/>
              <a:ext cx="2197218" cy="2515814"/>
            </a:xfrm>
            <a:custGeom>
              <a:avLst/>
              <a:gdLst>
                <a:gd name="T0" fmla="*/ 0 w 1763"/>
                <a:gd name="T1" fmla="*/ 0 h 2018"/>
                <a:gd name="T2" fmla="*/ 248 w 1763"/>
                <a:gd name="T3" fmla="*/ 2017 h 2018"/>
                <a:gd name="T4" fmla="*/ 1762 w 1763"/>
                <a:gd name="T5" fmla="*/ 2017 h 2018"/>
                <a:gd name="T6" fmla="*/ 1530 w 1763"/>
                <a:gd name="T7" fmla="*/ 130 h 2018"/>
                <a:gd name="T8" fmla="*/ 1339 w 1763"/>
                <a:gd name="T9" fmla="*/ 0 h 2018"/>
                <a:gd name="T10" fmla="*/ 0 w 1763"/>
                <a:gd name="T11" fmla="*/ 0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63" h="2018">
                  <a:moveTo>
                    <a:pt x="0" y="0"/>
                  </a:moveTo>
                  <a:lnTo>
                    <a:pt x="248" y="2017"/>
                  </a:lnTo>
                  <a:lnTo>
                    <a:pt x="1762" y="2017"/>
                  </a:lnTo>
                  <a:lnTo>
                    <a:pt x="1530" y="130"/>
                  </a:lnTo>
                  <a:lnTo>
                    <a:pt x="1339" y="0"/>
                  </a:lnTo>
                  <a:lnTo>
                    <a:pt x="0" y="0"/>
                  </a:lnTo>
                </a:path>
              </a:pathLst>
            </a:custGeom>
            <a:solidFill>
              <a:srgbClr val="E5D8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40" name="Freeform 103">
              <a:extLst>
                <a:ext uri="{FF2B5EF4-FFF2-40B4-BE49-F238E27FC236}">
                  <a16:creationId xmlns:a16="http://schemas.microsoft.com/office/drawing/2014/main" id="{3BE01A5B-A556-771E-F24C-09A3FB2A3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72017" y="8231264"/>
              <a:ext cx="1906085" cy="2460884"/>
            </a:xfrm>
            <a:custGeom>
              <a:avLst/>
              <a:gdLst>
                <a:gd name="T0" fmla="*/ 0 w 1529"/>
                <a:gd name="T1" fmla="*/ 0 h 1974"/>
                <a:gd name="T2" fmla="*/ 242 w 1529"/>
                <a:gd name="T3" fmla="*/ 1973 h 1974"/>
                <a:gd name="T4" fmla="*/ 1528 w 1529"/>
                <a:gd name="T5" fmla="*/ 1973 h 1974"/>
                <a:gd name="T6" fmla="*/ 1286 w 1529"/>
                <a:gd name="T7" fmla="*/ 0 h 1974"/>
                <a:gd name="T8" fmla="*/ 0 w 1529"/>
                <a:gd name="T9" fmla="*/ 0 h 19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9" h="1974">
                  <a:moveTo>
                    <a:pt x="0" y="0"/>
                  </a:moveTo>
                  <a:lnTo>
                    <a:pt x="242" y="1973"/>
                  </a:lnTo>
                  <a:lnTo>
                    <a:pt x="1528" y="1973"/>
                  </a:lnTo>
                  <a:lnTo>
                    <a:pt x="1286" y="0"/>
                  </a:ln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41" name="Freeform 104">
              <a:extLst>
                <a:ext uri="{FF2B5EF4-FFF2-40B4-BE49-F238E27FC236}">
                  <a16:creationId xmlns:a16="http://schemas.microsoft.com/office/drawing/2014/main" id="{439CF10C-CEF9-7F8C-4845-F84F47739A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2186" y="8231264"/>
              <a:ext cx="499868" cy="2620184"/>
            </a:xfrm>
            <a:custGeom>
              <a:avLst/>
              <a:gdLst>
                <a:gd name="T0" fmla="*/ 0 w 402"/>
                <a:gd name="T1" fmla="*/ 130 h 2103"/>
                <a:gd name="T2" fmla="*/ 159 w 402"/>
                <a:gd name="T3" fmla="*/ 0 h 2103"/>
                <a:gd name="T4" fmla="*/ 401 w 402"/>
                <a:gd name="T5" fmla="*/ 1973 h 2103"/>
                <a:gd name="T6" fmla="*/ 242 w 402"/>
                <a:gd name="T7" fmla="*/ 2102 h 2103"/>
                <a:gd name="T8" fmla="*/ 0 w 402"/>
                <a:gd name="T9" fmla="*/ 13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" h="2103">
                  <a:moveTo>
                    <a:pt x="0" y="130"/>
                  </a:moveTo>
                  <a:lnTo>
                    <a:pt x="159" y="0"/>
                  </a:lnTo>
                  <a:lnTo>
                    <a:pt x="401" y="1973"/>
                  </a:lnTo>
                  <a:lnTo>
                    <a:pt x="242" y="2102"/>
                  </a:lnTo>
                  <a:lnTo>
                    <a:pt x="0" y="130"/>
                  </a:lnTo>
                </a:path>
              </a:pathLst>
            </a:custGeom>
            <a:solidFill>
              <a:srgbClr val="C6B5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42" name="Freeform 111">
              <a:extLst>
                <a:ext uri="{FF2B5EF4-FFF2-40B4-BE49-F238E27FC236}">
                  <a16:creationId xmlns:a16="http://schemas.microsoft.com/office/drawing/2014/main" id="{F2E1F5D5-326F-B20A-7410-9D93541F9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8111" y="9285928"/>
              <a:ext cx="752546" cy="543814"/>
            </a:xfrm>
            <a:custGeom>
              <a:avLst/>
              <a:gdLst>
                <a:gd name="T0" fmla="*/ 604 w 605"/>
                <a:gd name="T1" fmla="*/ 435 h 436"/>
                <a:gd name="T2" fmla="*/ 54 w 605"/>
                <a:gd name="T3" fmla="*/ 435 h 436"/>
                <a:gd name="T4" fmla="*/ 0 w 605"/>
                <a:gd name="T5" fmla="*/ 0 h 436"/>
                <a:gd name="T6" fmla="*/ 550 w 605"/>
                <a:gd name="T7" fmla="*/ 0 h 436"/>
                <a:gd name="T8" fmla="*/ 604 w 605"/>
                <a:gd name="T9" fmla="*/ 435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5" h="436">
                  <a:moveTo>
                    <a:pt x="604" y="435"/>
                  </a:moveTo>
                  <a:lnTo>
                    <a:pt x="54" y="435"/>
                  </a:lnTo>
                  <a:lnTo>
                    <a:pt x="0" y="0"/>
                  </a:lnTo>
                  <a:lnTo>
                    <a:pt x="550" y="0"/>
                  </a:lnTo>
                  <a:lnTo>
                    <a:pt x="604" y="435"/>
                  </a:lnTo>
                </a:path>
              </a:pathLst>
            </a:custGeom>
            <a:solidFill>
              <a:srgbClr val="D2F1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43" name="Freeform 124">
              <a:extLst>
                <a:ext uri="{FF2B5EF4-FFF2-40B4-BE49-F238E27FC236}">
                  <a16:creationId xmlns:a16="http://schemas.microsoft.com/office/drawing/2014/main" id="{EFA4327B-A634-FDA4-A688-288DEAE03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7514" y="10049464"/>
              <a:ext cx="1340303" cy="241693"/>
            </a:xfrm>
            <a:custGeom>
              <a:avLst/>
              <a:gdLst>
                <a:gd name="T0" fmla="*/ 1075 w 1076"/>
                <a:gd name="T1" fmla="*/ 195 h 196"/>
                <a:gd name="T2" fmla="*/ 24 w 1076"/>
                <a:gd name="T3" fmla="*/ 195 h 196"/>
                <a:gd name="T4" fmla="*/ 0 w 1076"/>
                <a:gd name="T5" fmla="*/ 0 h 196"/>
                <a:gd name="T6" fmla="*/ 1051 w 1076"/>
                <a:gd name="T7" fmla="*/ 0 h 196"/>
                <a:gd name="T8" fmla="*/ 1075 w 1076"/>
                <a:gd name="T9" fmla="*/ 19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76" h="196">
                  <a:moveTo>
                    <a:pt x="1075" y="195"/>
                  </a:moveTo>
                  <a:lnTo>
                    <a:pt x="24" y="195"/>
                  </a:lnTo>
                  <a:lnTo>
                    <a:pt x="0" y="0"/>
                  </a:lnTo>
                  <a:lnTo>
                    <a:pt x="1051" y="0"/>
                  </a:lnTo>
                  <a:lnTo>
                    <a:pt x="1075" y="195"/>
                  </a:lnTo>
                </a:path>
              </a:pathLst>
            </a:custGeom>
            <a:solidFill>
              <a:srgbClr val="D2F1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44" name="Freeform 52">
              <a:extLst>
                <a:ext uri="{FF2B5EF4-FFF2-40B4-BE49-F238E27FC236}">
                  <a16:creationId xmlns:a16="http://schemas.microsoft.com/office/drawing/2014/main" id="{086F6D94-57D4-6653-645F-A05FCD9AD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8134" y="9258466"/>
              <a:ext cx="3137453" cy="1174204"/>
            </a:xfrm>
            <a:custGeom>
              <a:avLst/>
              <a:gdLst>
                <a:gd name="connsiteX0" fmla="*/ 25164 w 3137453"/>
                <a:gd name="connsiteY0" fmla="*/ 1120582 h 1174204"/>
                <a:gd name="connsiteX1" fmla="*/ 881105 w 3137453"/>
                <a:gd name="connsiteY1" fmla="*/ 1120582 h 1174204"/>
                <a:gd name="connsiteX2" fmla="*/ 905951 w 3137453"/>
                <a:gd name="connsiteY2" fmla="*/ 1142816 h 1174204"/>
                <a:gd name="connsiteX3" fmla="*/ 881105 w 3137453"/>
                <a:gd name="connsiteY3" fmla="*/ 1174204 h 1174204"/>
                <a:gd name="connsiteX4" fmla="*/ 25164 w 3137453"/>
                <a:gd name="connsiteY4" fmla="*/ 1174204 h 1174204"/>
                <a:gd name="connsiteX5" fmla="*/ 318 w 3137453"/>
                <a:gd name="connsiteY5" fmla="*/ 1149355 h 1174204"/>
                <a:gd name="connsiteX6" fmla="*/ 25164 w 3137453"/>
                <a:gd name="connsiteY6" fmla="*/ 1120582 h 1174204"/>
                <a:gd name="connsiteX7" fmla="*/ 2699165 w 3137453"/>
                <a:gd name="connsiteY7" fmla="*/ 186763 h 1174204"/>
                <a:gd name="connsiteX8" fmla="*/ 3112391 w 3137453"/>
                <a:gd name="connsiteY8" fmla="*/ 186763 h 1174204"/>
                <a:gd name="connsiteX9" fmla="*/ 3137359 w 3137453"/>
                <a:gd name="connsiteY9" fmla="*/ 210304 h 1174204"/>
                <a:gd name="connsiteX10" fmla="*/ 3112391 w 3137453"/>
                <a:gd name="connsiteY10" fmla="*/ 240385 h 1174204"/>
                <a:gd name="connsiteX11" fmla="*/ 2699165 w 3137453"/>
                <a:gd name="connsiteY11" fmla="*/ 240385 h 1174204"/>
                <a:gd name="connsiteX12" fmla="*/ 2674196 w 3137453"/>
                <a:gd name="connsiteY12" fmla="*/ 216844 h 1174204"/>
                <a:gd name="connsiteX13" fmla="*/ 2699165 w 3137453"/>
                <a:gd name="connsiteY13" fmla="*/ 186763 h 1174204"/>
                <a:gd name="connsiteX14" fmla="*/ 2678368 w 3137453"/>
                <a:gd name="connsiteY14" fmla="*/ 21972 h 1174204"/>
                <a:gd name="connsiteX15" fmla="*/ 3090492 w 3137453"/>
                <a:gd name="connsiteY15" fmla="*/ 21972 h 1174204"/>
                <a:gd name="connsiteX16" fmla="*/ 3115394 w 3137453"/>
                <a:gd name="connsiteY16" fmla="*/ 42470 h 1174204"/>
                <a:gd name="connsiteX17" fmla="*/ 3090492 w 3137453"/>
                <a:gd name="connsiteY17" fmla="*/ 70202 h 1174204"/>
                <a:gd name="connsiteX18" fmla="*/ 2678368 w 3137453"/>
                <a:gd name="connsiteY18" fmla="*/ 70202 h 1174204"/>
                <a:gd name="connsiteX19" fmla="*/ 2653466 w 3137453"/>
                <a:gd name="connsiteY19" fmla="*/ 48499 h 1174204"/>
                <a:gd name="connsiteX20" fmla="*/ 2678368 w 3137453"/>
                <a:gd name="connsiteY20" fmla="*/ 21972 h 1174204"/>
                <a:gd name="connsiteX21" fmla="*/ 650088 w 3137453"/>
                <a:gd name="connsiteY21" fmla="*/ 0 h 1174204"/>
                <a:gd name="connsiteX22" fmla="*/ 1133831 w 3137453"/>
                <a:gd name="connsiteY22" fmla="*/ 0 h 1174204"/>
                <a:gd name="connsiteX23" fmla="*/ 1158638 w 3137453"/>
                <a:gd name="connsiteY23" fmla="*/ 23541 h 1174204"/>
                <a:gd name="connsiteX24" fmla="*/ 1133831 w 3137453"/>
                <a:gd name="connsiteY24" fmla="*/ 53622 h 1174204"/>
                <a:gd name="connsiteX25" fmla="*/ 650088 w 3137453"/>
                <a:gd name="connsiteY25" fmla="*/ 53622 h 1174204"/>
                <a:gd name="connsiteX26" fmla="*/ 625280 w 3137453"/>
                <a:gd name="connsiteY26" fmla="*/ 31389 h 1174204"/>
                <a:gd name="connsiteX27" fmla="*/ 650088 w 3137453"/>
                <a:gd name="connsiteY27" fmla="*/ 0 h 1174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137453" h="1174204">
                  <a:moveTo>
                    <a:pt x="25164" y="1120582"/>
                  </a:moveTo>
                  <a:lnTo>
                    <a:pt x="881105" y="1120582"/>
                  </a:lnTo>
                  <a:cubicBezTo>
                    <a:pt x="894770" y="1120582"/>
                    <a:pt x="904709" y="1131045"/>
                    <a:pt x="905951" y="1142816"/>
                  </a:cubicBezTo>
                  <a:cubicBezTo>
                    <a:pt x="908436" y="1159818"/>
                    <a:pt x="896013" y="1174204"/>
                    <a:pt x="881105" y="1174204"/>
                  </a:cubicBezTo>
                  <a:lnTo>
                    <a:pt x="25164" y="1174204"/>
                  </a:lnTo>
                  <a:cubicBezTo>
                    <a:pt x="11498" y="1174204"/>
                    <a:pt x="1560" y="1163741"/>
                    <a:pt x="318" y="1149355"/>
                  </a:cubicBezTo>
                  <a:cubicBezTo>
                    <a:pt x="-2167" y="1134968"/>
                    <a:pt x="10256" y="1120582"/>
                    <a:pt x="25164" y="1120582"/>
                  </a:cubicBezTo>
                  <a:close/>
                  <a:moveTo>
                    <a:pt x="2699165" y="186763"/>
                  </a:moveTo>
                  <a:lnTo>
                    <a:pt x="3112391" y="186763"/>
                  </a:lnTo>
                  <a:cubicBezTo>
                    <a:pt x="3124875" y="186763"/>
                    <a:pt x="3136111" y="195918"/>
                    <a:pt x="3137359" y="210304"/>
                  </a:cubicBezTo>
                  <a:cubicBezTo>
                    <a:pt x="3138608" y="225999"/>
                    <a:pt x="3127372" y="240385"/>
                    <a:pt x="3112391" y="240385"/>
                  </a:cubicBezTo>
                  <a:lnTo>
                    <a:pt x="2699165" y="240385"/>
                  </a:lnTo>
                  <a:cubicBezTo>
                    <a:pt x="2686681" y="240385"/>
                    <a:pt x="2675445" y="229922"/>
                    <a:pt x="2674196" y="216844"/>
                  </a:cubicBezTo>
                  <a:cubicBezTo>
                    <a:pt x="2672948" y="199842"/>
                    <a:pt x="2684184" y="186763"/>
                    <a:pt x="2699165" y="186763"/>
                  </a:cubicBezTo>
                  <a:close/>
                  <a:moveTo>
                    <a:pt x="2678368" y="21972"/>
                  </a:moveTo>
                  <a:lnTo>
                    <a:pt x="3090492" y="21972"/>
                  </a:lnTo>
                  <a:cubicBezTo>
                    <a:pt x="3102943" y="21972"/>
                    <a:pt x="3112904" y="30412"/>
                    <a:pt x="3115394" y="42470"/>
                  </a:cubicBezTo>
                  <a:cubicBezTo>
                    <a:pt x="3116639" y="56939"/>
                    <a:pt x="3104188" y="70202"/>
                    <a:pt x="3090492" y="70202"/>
                  </a:cubicBezTo>
                  <a:lnTo>
                    <a:pt x="2678368" y="70202"/>
                  </a:lnTo>
                  <a:cubicBezTo>
                    <a:pt x="2665917" y="70202"/>
                    <a:pt x="2654711" y="60556"/>
                    <a:pt x="2653466" y="48499"/>
                  </a:cubicBezTo>
                  <a:cubicBezTo>
                    <a:pt x="2650976" y="34030"/>
                    <a:pt x="2663427" y="21972"/>
                    <a:pt x="2678368" y="21972"/>
                  </a:cubicBezTo>
                  <a:close/>
                  <a:moveTo>
                    <a:pt x="650088" y="0"/>
                  </a:moveTo>
                  <a:lnTo>
                    <a:pt x="1133831" y="0"/>
                  </a:lnTo>
                  <a:cubicBezTo>
                    <a:pt x="1146234" y="0"/>
                    <a:pt x="1157398" y="11771"/>
                    <a:pt x="1158638" y="23541"/>
                  </a:cubicBezTo>
                  <a:cubicBezTo>
                    <a:pt x="1161119" y="39236"/>
                    <a:pt x="1148715" y="53622"/>
                    <a:pt x="1133831" y="53622"/>
                  </a:cubicBezTo>
                  <a:lnTo>
                    <a:pt x="650088" y="53622"/>
                  </a:lnTo>
                  <a:cubicBezTo>
                    <a:pt x="637684" y="53622"/>
                    <a:pt x="626521" y="44467"/>
                    <a:pt x="625280" y="31389"/>
                  </a:cubicBezTo>
                  <a:cubicBezTo>
                    <a:pt x="624040" y="14386"/>
                    <a:pt x="635203" y="0"/>
                    <a:pt x="650088" y="0"/>
                  </a:cubicBezTo>
                  <a:close/>
                </a:path>
              </a:pathLst>
            </a:custGeom>
            <a:solidFill>
              <a:srgbClr val="26A7BC">
                <a:alpha val="20000"/>
              </a:srgb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45" name="Freeform 53">
              <a:extLst>
                <a:ext uri="{FF2B5EF4-FFF2-40B4-BE49-F238E27FC236}">
                  <a16:creationId xmlns:a16="http://schemas.microsoft.com/office/drawing/2014/main" id="{A23381CC-7A59-3A9C-9A44-3222D3A21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5427" y="8396052"/>
              <a:ext cx="3478018" cy="1915870"/>
            </a:xfrm>
            <a:custGeom>
              <a:avLst/>
              <a:gdLst>
                <a:gd name="connsiteX0" fmla="*/ 2250931 w 3478018"/>
                <a:gd name="connsiteY0" fmla="*/ 1867636 h 1915870"/>
                <a:gd name="connsiteX1" fmla="*/ 3452791 w 3478018"/>
                <a:gd name="connsiteY1" fmla="*/ 1867636 h 1915870"/>
                <a:gd name="connsiteX2" fmla="*/ 3477700 w 3478018"/>
                <a:gd name="connsiteY2" fmla="*/ 1889341 h 1915870"/>
                <a:gd name="connsiteX3" fmla="*/ 3452791 w 3478018"/>
                <a:gd name="connsiteY3" fmla="*/ 1915870 h 1915870"/>
                <a:gd name="connsiteX4" fmla="*/ 2250931 w 3478018"/>
                <a:gd name="connsiteY4" fmla="*/ 1915870 h 1915870"/>
                <a:gd name="connsiteX5" fmla="*/ 2226022 w 3478018"/>
                <a:gd name="connsiteY5" fmla="*/ 1895371 h 1915870"/>
                <a:gd name="connsiteX6" fmla="*/ 2250931 w 3478018"/>
                <a:gd name="connsiteY6" fmla="*/ 1867636 h 1915870"/>
                <a:gd name="connsiteX7" fmla="*/ 2233254 w 3478018"/>
                <a:gd name="connsiteY7" fmla="*/ 1702847 h 1915870"/>
                <a:gd name="connsiteX8" fmla="*/ 3437503 w 3478018"/>
                <a:gd name="connsiteY8" fmla="*/ 1702847 h 1915870"/>
                <a:gd name="connsiteX9" fmla="*/ 3462461 w 3478018"/>
                <a:gd name="connsiteY9" fmla="*/ 1726388 h 1915870"/>
                <a:gd name="connsiteX10" fmla="*/ 3437503 w 3478018"/>
                <a:gd name="connsiteY10" fmla="*/ 1756469 h 1915870"/>
                <a:gd name="connsiteX11" fmla="*/ 2233254 w 3478018"/>
                <a:gd name="connsiteY11" fmla="*/ 1756469 h 1915870"/>
                <a:gd name="connsiteX12" fmla="*/ 2208296 w 3478018"/>
                <a:gd name="connsiteY12" fmla="*/ 1732928 h 1915870"/>
                <a:gd name="connsiteX13" fmla="*/ 2233254 w 3478018"/>
                <a:gd name="connsiteY13" fmla="*/ 1702847 h 1915870"/>
                <a:gd name="connsiteX14" fmla="*/ 2212503 w 3478018"/>
                <a:gd name="connsiteY14" fmla="*/ 1538055 h 1915870"/>
                <a:gd name="connsiteX15" fmla="*/ 3414311 w 3478018"/>
                <a:gd name="connsiteY15" fmla="*/ 1538055 h 1915870"/>
                <a:gd name="connsiteX16" fmla="*/ 3439245 w 3478018"/>
                <a:gd name="connsiteY16" fmla="*/ 1561596 h 1915870"/>
                <a:gd name="connsiteX17" fmla="*/ 3414311 w 3478018"/>
                <a:gd name="connsiteY17" fmla="*/ 1591677 h 1915870"/>
                <a:gd name="connsiteX18" fmla="*/ 2212503 w 3478018"/>
                <a:gd name="connsiteY18" fmla="*/ 1591677 h 1915870"/>
                <a:gd name="connsiteX19" fmla="*/ 2187569 w 3478018"/>
                <a:gd name="connsiteY19" fmla="*/ 1568136 h 1915870"/>
                <a:gd name="connsiteX20" fmla="*/ 2212503 w 3478018"/>
                <a:gd name="connsiteY20" fmla="*/ 1538055 h 1915870"/>
                <a:gd name="connsiteX21" fmla="*/ 207495 w 3478018"/>
                <a:gd name="connsiteY21" fmla="*/ 1461153 h 1915870"/>
                <a:gd name="connsiteX22" fmla="*/ 1465576 w 3478018"/>
                <a:gd name="connsiteY22" fmla="*/ 1461153 h 1915870"/>
                <a:gd name="connsiteX23" fmla="*/ 1490464 w 3478018"/>
                <a:gd name="connsiteY23" fmla="*/ 1484694 h 1915870"/>
                <a:gd name="connsiteX24" fmla="*/ 1465576 w 3478018"/>
                <a:gd name="connsiteY24" fmla="*/ 1514775 h 1915870"/>
                <a:gd name="connsiteX25" fmla="*/ 207495 w 3478018"/>
                <a:gd name="connsiteY25" fmla="*/ 1514775 h 1915870"/>
                <a:gd name="connsiteX26" fmla="*/ 182607 w 3478018"/>
                <a:gd name="connsiteY26" fmla="*/ 1491234 h 1915870"/>
                <a:gd name="connsiteX27" fmla="*/ 207495 w 3478018"/>
                <a:gd name="connsiteY27" fmla="*/ 1461153 h 1915870"/>
                <a:gd name="connsiteX28" fmla="*/ 2980249 w 3478018"/>
                <a:gd name="connsiteY28" fmla="*/ 1373262 h 1915870"/>
                <a:gd name="connsiteX29" fmla="*/ 3392376 w 3478018"/>
                <a:gd name="connsiteY29" fmla="*/ 1373262 h 1915870"/>
                <a:gd name="connsiteX30" fmla="*/ 3417278 w 3478018"/>
                <a:gd name="connsiteY30" fmla="*/ 1394967 h 1915870"/>
                <a:gd name="connsiteX31" fmla="*/ 3392376 w 3478018"/>
                <a:gd name="connsiteY31" fmla="*/ 1421496 h 1915870"/>
                <a:gd name="connsiteX32" fmla="*/ 2980249 w 3478018"/>
                <a:gd name="connsiteY32" fmla="*/ 1421496 h 1915870"/>
                <a:gd name="connsiteX33" fmla="*/ 2955347 w 3478018"/>
                <a:gd name="connsiteY33" fmla="*/ 1400997 h 1915870"/>
                <a:gd name="connsiteX34" fmla="*/ 2980249 w 3478018"/>
                <a:gd name="connsiteY34" fmla="*/ 1373262 h 1915870"/>
                <a:gd name="connsiteX35" fmla="*/ 184301 w 3478018"/>
                <a:gd name="connsiteY35" fmla="*/ 1263401 h 1915870"/>
                <a:gd name="connsiteX36" fmla="*/ 1442331 w 3478018"/>
                <a:gd name="connsiteY36" fmla="*/ 1263401 h 1915870"/>
                <a:gd name="connsiteX37" fmla="*/ 1467242 w 3478018"/>
                <a:gd name="connsiteY37" fmla="*/ 1285106 h 1915870"/>
                <a:gd name="connsiteX38" fmla="*/ 1442331 w 3478018"/>
                <a:gd name="connsiteY38" fmla="*/ 1311635 h 1915870"/>
                <a:gd name="connsiteX39" fmla="*/ 184301 w 3478018"/>
                <a:gd name="connsiteY39" fmla="*/ 1311635 h 1915870"/>
                <a:gd name="connsiteX40" fmla="*/ 159390 w 3478018"/>
                <a:gd name="connsiteY40" fmla="*/ 1291136 h 1915870"/>
                <a:gd name="connsiteX41" fmla="*/ 184301 w 3478018"/>
                <a:gd name="connsiteY41" fmla="*/ 1263401 h 1915870"/>
                <a:gd name="connsiteX42" fmla="*/ 2959449 w 3478018"/>
                <a:gd name="connsiteY42" fmla="*/ 1208471 h 1915870"/>
                <a:gd name="connsiteX43" fmla="*/ 3370480 w 3478018"/>
                <a:gd name="connsiteY43" fmla="*/ 1208471 h 1915870"/>
                <a:gd name="connsiteX44" fmla="*/ 3395316 w 3478018"/>
                <a:gd name="connsiteY44" fmla="*/ 1228971 h 1915870"/>
                <a:gd name="connsiteX45" fmla="*/ 3370480 w 3478018"/>
                <a:gd name="connsiteY45" fmla="*/ 1256705 h 1915870"/>
                <a:gd name="connsiteX46" fmla="*/ 2959449 w 3478018"/>
                <a:gd name="connsiteY46" fmla="*/ 1256705 h 1915870"/>
                <a:gd name="connsiteX47" fmla="*/ 2934614 w 3478018"/>
                <a:gd name="connsiteY47" fmla="*/ 1235000 h 1915870"/>
                <a:gd name="connsiteX48" fmla="*/ 2959449 w 3478018"/>
                <a:gd name="connsiteY48" fmla="*/ 1208471 h 1915870"/>
                <a:gd name="connsiteX49" fmla="*/ 158057 w 3478018"/>
                <a:gd name="connsiteY49" fmla="*/ 1065652 h 1915870"/>
                <a:gd name="connsiteX50" fmla="*/ 1414898 w 3478018"/>
                <a:gd name="connsiteY50" fmla="*/ 1065652 h 1915870"/>
                <a:gd name="connsiteX51" fmla="*/ 1441030 w 3478018"/>
                <a:gd name="connsiteY51" fmla="*/ 1086152 h 1915870"/>
                <a:gd name="connsiteX52" fmla="*/ 1414898 w 3478018"/>
                <a:gd name="connsiteY52" fmla="*/ 1113886 h 1915870"/>
                <a:gd name="connsiteX53" fmla="*/ 158057 w 3478018"/>
                <a:gd name="connsiteY53" fmla="*/ 1113886 h 1915870"/>
                <a:gd name="connsiteX54" fmla="*/ 133169 w 3478018"/>
                <a:gd name="connsiteY54" fmla="*/ 1092181 h 1915870"/>
                <a:gd name="connsiteX55" fmla="*/ 158057 w 3478018"/>
                <a:gd name="connsiteY55" fmla="*/ 1065652 h 1915870"/>
                <a:gd name="connsiteX56" fmla="*/ 107352 w 3478018"/>
                <a:gd name="connsiteY56" fmla="*/ 681141 h 1915870"/>
                <a:gd name="connsiteX57" fmla="*/ 592212 w 3478018"/>
                <a:gd name="connsiteY57" fmla="*/ 681141 h 1915870"/>
                <a:gd name="connsiteX58" fmla="*/ 617077 w 3478018"/>
                <a:gd name="connsiteY58" fmla="*/ 704682 h 1915870"/>
                <a:gd name="connsiteX59" fmla="*/ 592212 w 3478018"/>
                <a:gd name="connsiteY59" fmla="*/ 734763 h 1915870"/>
                <a:gd name="connsiteX60" fmla="*/ 107352 w 3478018"/>
                <a:gd name="connsiteY60" fmla="*/ 734763 h 1915870"/>
                <a:gd name="connsiteX61" fmla="*/ 82487 w 3478018"/>
                <a:gd name="connsiteY61" fmla="*/ 711222 h 1915870"/>
                <a:gd name="connsiteX62" fmla="*/ 107352 w 3478018"/>
                <a:gd name="connsiteY62" fmla="*/ 681141 h 1915870"/>
                <a:gd name="connsiteX63" fmla="*/ 2091656 w 3478018"/>
                <a:gd name="connsiteY63" fmla="*/ 554802 h 1915870"/>
                <a:gd name="connsiteX64" fmla="*/ 3294711 w 3478018"/>
                <a:gd name="connsiteY64" fmla="*/ 554802 h 1915870"/>
                <a:gd name="connsiteX65" fmla="*/ 3319645 w 3478018"/>
                <a:gd name="connsiteY65" fmla="*/ 578343 h 1915870"/>
                <a:gd name="connsiteX66" fmla="*/ 3294711 w 3478018"/>
                <a:gd name="connsiteY66" fmla="*/ 608424 h 1915870"/>
                <a:gd name="connsiteX67" fmla="*/ 2091656 w 3478018"/>
                <a:gd name="connsiteY67" fmla="*/ 608424 h 1915870"/>
                <a:gd name="connsiteX68" fmla="*/ 2066722 w 3478018"/>
                <a:gd name="connsiteY68" fmla="*/ 584883 h 1915870"/>
                <a:gd name="connsiteX69" fmla="*/ 2091656 w 3478018"/>
                <a:gd name="connsiteY69" fmla="*/ 554802 h 1915870"/>
                <a:gd name="connsiteX70" fmla="*/ 81064 w 3478018"/>
                <a:gd name="connsiteY70" fmla="*/ 455926 h 1915870"/>
                <a:gd name="connsiteX71" fmla="*/ 564807 w 3478018"/>
                <a:gd name="connsiteY71" fmla="*/ 455926 h 1915870"/>
                <a:gd name="connsiteX72" fmla="*/ 589614 w 3478018"/>
                <a:gd name="connsiteY72" fmla="*/ 477630 h 1915870"/>
                <a:gd name="connsiteX73" fmla="*/ 564807 w 3478018"/>
                <a:gd name="connsiteY73" fmla="*/ 504156 h 1915870"/>
                <a:gd name="connsiteX74" fmla="*/ 81064 w 3478018"/>
                <a:gd name="connsiteY74" fmla="*/ 504156 h 1915870"/>
                <a:gd name="connsiteX75" fmla="*/ 56257 w 3478018"/>
                <a:gd name="connsiteY75" fmla="*/ 482453 h 1915870"/>
                <a:gd name="connsiteX76" fmla="*/ 81064 w 3478018"/>
                <a:gd name="connsiteY76" fmla="*/ 455926 h 1915870"/>
                <a:gd name="connsiteX77" fmla="*/ 2068437 w 3478018"/>
                <a:gd name="connsiteY77" fmla="*/ 390011 h 1915870"/>
                <a:gd name="connsiteX78" fmla="*/ 3271492 w 3478018"/>
                <a:gd name="connsiteY78" fmla="*/ 390011 h 1915870"/>
                <a:gd name="connsiteX79" fmla="*/ 3296426 w 3478018"/>
                <a:gd name="connsiteY79" fmla="*/ 410509 h 1915870"/>
                <a:gd name="connsiteX80" fmla="*/ 3271492 w 3478018"/>
                <a:gd name="connsiteY80" fmla="*/ 438241 h 1915870"/>
                <a:gd name="connsiteX81" fmla="*/ 2068437 w 3478018"/>
                <a:gd name="connsiteY81" fmla="*/ 438241 h 1915870"/>
                <a:gd name="connsiteX82" fmla="*/ 2043504 w 3478018"/>
                <a:gd name="connsiteY82" fmla="*/ 416538 h 1915870"/>
                <a:gd name="connsiteX83" fmla="*/ 2068437 w 3478018"/>
                <a:gd name="connsiteY83" fmla="*/ 390011 h 1915870"/>
                <a:gd name="connsiteX84" fmla="*/ 2048930 w 3478018"/>
                <a:gd name="connsiteY84" fmla="*/ 225220 h 1915870"/>
                <a:gd name="connsiteX85" fmla="*/ 3249549 w 3478018"/>
                <a:gd name="connsiteY85" fmla="*/ 225220 h 1915870"/>
                <a:gd name="connsiteX86" fmla="*/ 3274458 w 3478018"/>
                <a:gd name="connsiteY86" fmla="*/ 246924 h 1915870"/>
                <a:gd name="connsiteX87" fmla="*/ 3249549 w 3478018"/>
                <a:gd name="connsiteY87" fmla="*/ 273450 h 1915870"/>
                <a:gd name="connsiteX88" fmla="*/ 2048930 w 3478018"/>
                <a:gd name="connsiteY88" fmla="*/ 273450 h 1915870"/>
                <a:gd name="connsiteX89" fmla="*/ 2022776 w 3478018"/>
                <a:gd name="connsiteY89" fmla="*/ 252952 h 1915870"/>
                <a:gd name="connsiteX90" fmla="*/ 2048930 w 3478018"/>
                <a:gd name="connsiteY90" fmla="*/ 225220 h 1915870"/>
                <a:gd name="connsiteX91" fmla="*/ 53601 w 3478018"/>
                <a:gd name="connsiteY91" fmla="*/ 225220 h 1915870"/>
                <a:gd name="connsiteX92" fmla="*/ 536104 w 3478018"/>
                <a:gd name="connsiteY92" fmla="*/ 225220 h 1915870"/>
                <a:gd name="connsiteX93" fmla="*/ 560911 w 3478018"/>
                <a:gd name="connsiteY93" fmla="*/ 246924 h 1915870"/>
                <a:gd name="connsiteX94" fmla="*/ 536104 w 3478018"/>
                <a:gd name="connsiteY94" fmla="*/ 273450 h 1915870"/>
                <a:gd name="connsiteX95" fmla="*/ 53601 w 3478018"/>
                <a:gd name="connsiteY95" fmla="*/ 273450 h 1915870"/>
                <a:gd name="connsiteX96" fmla="*/ 27553 w 3478018"/>
                <a:gd name="connsiteY96" fmla="*/ 252952 h 1915870"/>
                <a:gd name="connsiteX97" fmla="*/ 53601 w 3478018"/>
                <a:gd name="connsiteY97" fmla="*/ 225220 h 1915870"/>
                <a:gd name="connsiteX98" fmla="*/ 37335 w 3478018"/>
                <a:gd name="connsiteY98" fmla="*/ 104370 h 1915870"/>
                <a:gd name="connsiteX99" fmla="*/ 524893 w 3478018"/>
                <a:gd name="connsiteY99" fmla="*/ 104370 h 1915870"/>
                <a:gd name="connsiteX100" fmla="*/ 549896 w 3478018"/>
                <a:gd name="connsiteY100" fmla="*/ 127187 h 1915870"/>
                <a:gd name="connsiteX101" fmla="*/ 549896 w 3478018"/>
                <a:gd name="connsiteY101" fmla="*/ 138596 h 1915870"/>
                <a:gd name="connsiteX102" fmla="*/ 524893 w 3478018"/>
                <a:gd name="connsiteY102" fmla="*/ 169019 h 1915870"/>
                <a:gd name="connsiteX103" fmla="*/ 37335 w 3478018"/>
                <a:gd name="connsiteY103" fmla="*/ 169019 h 1915870"/>
                <a:gd name="connsiteX104" fmla="*/ 12332 w 3478018"/>
                <a:gd name="connsiteY104" fmla="*/ 144934 h 1915870"/>
                <a:gd name="connsiteX105" fmla="*/ 12332 w 3478018"/>
                <a:gd name="connsiteY105" fmla="*/ 133526 h 1915870"/>
                <a:gd name="connsiteX106" fmla="*/ 37335 w 3478018"/>
                <a:gd name="connsiteY106" fmla="*/ 104370 h 1915870"/>
                <a:gd name="connsiteX107" fmla="*/ 2031210 w 3478018"/>
                <a:gd name="connsiteY107" fmla="*/ 60429 h 1915870"/>
                <a:gd name="connsiteX108" fmla="*/ 3233070 w 3478018"/>
                <a:gd name="connsiteY108" fmla="*/ 60429 h 1915870"/>
                <a:gd name="connsiteX109" fmla="*/ 3257979 w 3478018"/>
                <a:gd name="connsiteY109" fmla="*/ 83970 h 1915870"/>
                <a:gd name="connsiteX110" fmla="*/ 3233070 w 3478018"/>
                <a:gd name="connsiteY110" fmla="*/ 114051 h 1915870"/>
                <a:gd name="connsiteX111" fmla="*/ 2031210 w 3478018"/>
                <a:gd name="connsiteY111" fmla="*/ 114051 h 1915870"/>
                <a:gd name="connsiteX112" fmla="*/ 2006301 w 3478018"/>
                <a:gd name="connsiteY112" fmla="*/ 90510 h 1915870"/>
                <a:gd name="connsiteX113" fmla="*/ 2031210 w 3478018"/>
                <a:gd name="connsiteY113" fmla="*/ 60429 h 1915870"/>
                <a:gd name="connsiteX114" fmla="*/ 25098 w 3478018"/>
                <a:gd name="connsiteY114" fmla="*/ 0 h 1915870"/>
                <a:gd name="connsiteX115" fmla="*/ 512655 w 3478018"/>
                <a:gd name="connsiteY115" fmla="*/ 0 h 1915870"/>
                <a:gd name="connsiteX116" fmla="*/ 537658 w 3478018"/>
                <a:gd name="connsiteY116" fmla="*/ 23265 h 1915870"/>
                <a:gd name="connsiteX117" fmla="*/ 538909 w 3478018"/>
                <a:gd name="connsiteY117" fmla="*/ 34897 h 1915870"/>
                <a:gd name="connsiteX118" fmla="*/ 513906 w 3478018"/>
                <a:gd name="connsiteY118" fmla="*/ 64625 h 1915870"/>
                <a:gd name="connsiteX119" fmla="*/ 26348 w 3478018"/>
                <a:gd name="connsiteY119" fmla="*/ 64625 h 1915870"/>
                <a:gd name="connsiteX120" fmla="*/ 1345 w 3478018"/>
                <a:gd name="connsiteY120" fmla="*/ 41360 h 1915870"/>
                <a:gd name="connsiteX121" fmla="*/ 95 w 3478018"/>
                <a:gd name="connsiteY121" fmla="*/ 29727 h 1915870"/>
                <a:gd name="connsiteX122" fmla="*/ 25098 w 3478018"/>
                <a:gd name="connsiteY122" fmla="*/ 0 h 1915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3478018" h="1915870">
                  <a:moveTo>
                    <a:pt x="2250931" y="1867636"/>
                  </a:moveTo>
                  <a:lnTo>
                    <a:pt x="3452791" y="1867636"/>
                  </a:lnTo>
                  <a:cubicBezTo>
                    <a:pt x="3465245" y="1867636"/>
                    <a:pt x="3476454" y="1876077"/>
                    <a:pt x="3477700" y="1889341"/>
                  </a:cubicBezTo>
                  <a:cubicBezTo>
                    <a:pt x="3480191" y="1903812"/>
                    <a:pt x="3467736" y="1915870"/>
                    <a:pt x="3452791" y="1915870"/>
                  </a:cubicBezTo>
                  <a:lnTo>
                    <a:pt x="2250931" y="1915870"/>
                  </a:lnTo>
                  <a:cubicBezTo>
                    <a:pt x="2238476" y="1915870"/>
                    <a:pt x="2228513" y="1907429"/>
                    <a:pt x="2226022" y="1895371"/>
                  </a:cubicBezTo>
                  <a:cubicBezTo>
                    <a:pt x="2223531" y="1880900"/>
                    <a:pt x="2235986" y="1867636"/>
                    <a:pt x="2250931" y="1867636"/>
                  </a:cubicBezTo>
                  <a:close/>
                  <a:moveTo>
                    <a:pt x="2233254" y="1702847"/>
                  </a:moveTo>
                  <a:lnTo>
                    <a:pt x="3437503" y="1702847"/>
                  </a:lnTo>
                  <a:cubicBezTo>
                    <a:pt x="3449982" y="1702847"/>
                    <a:pt x="3461213" y="1713310"/>
                    <a:pt x="3462461" y="1726388"/>
                  </a:cubicBezTo>
                  <a:cubicBezTo>
                    <a:pt x="3463709" y="1742083"/>
                    <a:pt x="3452478" y="1756469"/>
                    <a:pt x="3437503" y="1756469"/>
                  </a:cubicBezTo>
                  <a:lnTo>
                    <a:pt x="2233254" y="1756469"/>
                  </a:lnTo>
                  <a:cubicBezTo>
                    <a:pt x="2220775" y="1756469"/>
                    <a:pt x="2209544" y="1746006"/>
                    <a:pt x="2208296" y="1732928"/>
                  </a:cubicBezTo>
                  <a:cubicBezTo>
                    <a:pt x="2207048" y="1717233"/>
                    <a:pt x="2218279" y="1702847"/>
                    <a:pt x="2233254" y="1702847"/>
                  </a:cubicBezTo>
                  <a:close/>
                  <a:moveTo>
                    <a:pt x="2212503" y="1538055"/>
                  </a:moveTo>
                  <a:lnTo>
                    <a:pt x="3414311" y="1538055"/>
                  </a:lnTo>
                  <a:cubicBezTo>
                    <a:pt x="3426778" y="1538055"/>
                    <a:pt x="3437998" y="1549826"/>
                    <a:pt x="3439245" y="1561596"/>
                  </a:cubicBezTo>
                  <a:cubicBezTo>
                    <a:pt x="3441738" y="1577291"/>
                    <a:pt x="3429271" y="1591677"/>
                    <a:pt x="3414311" y="1591677"/>
                  </a:cubicBezTo>
                  <a:lnTo>
                    <a:pt x="2212503" y="1591677"/>
                  </a:lnTo>
                  <a:cubicBezTo>
                    <a:pt x="2200036" y="1591677"/>
                    <a:pt x="2188816" y="1582522"/>
                    <a:pt x="2187569" y="1568136"/>
                  </a:cubicBezTo>
                  <a:cubicBezTo>
                    <a:pt x="2185076" y="1552441"/>
                    <a:pt x="2197543" y="1538055"/>
                    <a:pt x="2212503" y="1538055"/>
                  </a:cubicBezTo>
                  <a:close/>
                  <a:moveTo>
                    <a:pt x="207495" y="1461153"/>
                  </a:moveTo>
                  <a:lnTo>
                    <a:pt x="1465576" y="1461153"/>
                  </a:lnTo>
                  <a:cubicBezTo>
                    <a:pt x="1478020" y="1461153"/>
                    <a:pt x="1489220" y="1471616"/>
                    <a:pt x="1490464" y="1484694"/>
                  </a:cubicBezTo>
                  <a:cubicBezTo>
                    <a:pt x="1491709" y="1500389"/>
                    <a:pt x="1480509" y="1514775"/>
                    <a:pt x="1465576" y="1514775"/>
                  </a:cubicBezTo>
                  <a:lnTo>
                    <a:pt x="207495" y="1514775"/>
                  </a:lnTo>
                  <a:cubicBezTo>
                    <a:pt x="195051" y="1514775"/>
                    <a:pt x="185096" y="1504312"/>
                    <a:pt x="182607" y="1491234"/>
                  </a:cubicBezTo>
                  <a:cubicBezTo>
                    <a:pt x="180118" y="1475539"/>
                    <a:pt x="192562" y="1461153"/>
                    <a:pt x="207495" y="1461153"/>
                  </a:cubicBezTo>
                  <a:close/>
                  <a:moveTo>
                    <a:pt x="2980249" y="1373262"/>
                  </a:moveTo>
                  <a:lnTo>
                    <a:pt x="3392376" y="1373262"/>
                  </a:lnTo>
                  <a:cubicBezTo>
                    <a:pt x="3406072" y="1373262"/>
                    <a:pt x="3416033" y="1382909"/>
                    <a:pt x="3417278" y="1394967"/>
                  </a:cubicBezTo>
                  <a:cubicBezTo>
                    <a:pt x="3419768" y="1409438"/>
                    <a:pt x="3408562" y="1421496"/>
                    <a:pt x="3392376" y="1421496"/>
                  </a:cubicBezTo>
                  <a:lnTo>
                    <a:pt x="2980249" y="1421496"/>
                  </a:lnTo>
                  <a:cubicBezTo>
                    <a:pt x="2967798" y="1421496"/>
                    <a:pt x="2957837" y="1413055"/>
                    <a:pt x="2955347" y="1400997"/>
                  </a:cubicBezTo>
                  <a:cubicBezTo>
                    <a:pt x="2954102" y="1386526"/>
                    <a:pt x="2965308" y="1373262"/>
                    <a:pt x="2980249" y="1373262"/>
                  </a:cubicBezTo>
                  <a:close/>
                  <a:moveTo>
                    <a:pt x="184301" y="1263401"/>
                  </a:moveTo>
                  <a:lnTo>
                    <a:pt x="1442331" y="1263401"/>
                  </a:lnTo>
                  <a:cubicBezTo>
                    <a:pt x="1456032" y="1263401"/>
                    <a:pt x="1465997" y="1273048"/>
                    <a:pt x="1467242" y="1285106"/>
                  </a:cubicBezTo>
                  <a:cubicBezTo>
                    <a:pt x="1469733" y="1299577"/>
                    <a:pt x="1458523" y="1311635"/>
                    <a:pt x="1442331" y="1311635"/>
                  </a:cubicBezTo>
                  <a:lnTo>
                    <a:pt x="184301" y="1311635"/>
                  </a:lnTo>
                  <a:cubicBezTo>
                    <a:pt x="171845" y="1311635"/>
                    <a:pt x="160635" y="1303194"/>
                    <a:pt x="159390" y="1291136"/>
                  </a:cubicBezTo>
                  <a:cubicBezTo>
                    <a:pt x="158144" y="1276665"/>
                    <a:pt x="169354" y="1263401"/>
                    <a:pt x="184301" y="1263401"/>
                  </a:cubicBezTo>
                  <a:close/>
                  <a:moveTo>
                    <a:pt x="2959449" y="1208471"/>
                  </a:moveTo>
                  <a:lnTo>
                    <a:pt x="3370480" y="1208471"/>
                  </a:lnTo>
                  <a:cubicBezTo>
                    <a:pt x="3382898" y="1208471"/>
                    <a:pt x="3394074" y="1216912"/>
                    <a:pt x="3395316" y="1228971"/>
                  </a:cubicBezTo>
                  <a:cubicBezTo>
                    <a:pt x="3397799" y="1244647"/>
                    <a:pt x="3385381" y="1256705"/>
                    <a:pt x="3370480" y="1256705"/>
                  </a:cubicBezTo>
                  <a:lnTo>
                    <a:pt x="2959449" y="1256705"/>
                  </a:lnTo>
                  <a:cubicBezTo>
                    <a:pt x="2947031" y="1256705"/>
                    <a:pt x="2937097" y="1247058"/>
                    <a:pt x="2934614" y="1235000"/>
                  </a:cubicBezTo>
                  <a:cubicBezTo>
                    <a:pt x="2932130" y="1220530"/>
                    <a:pt x="2944548" y="1208471"/>
                    <a:pt x="2959449" y="1208471"/>
                  </a:cubicBezTo>
                  <a:close/>
                  <a:moveTo>
                    <a:pt x="158057" y="1065652"/>
                  </a:moveTo>
                  <a:lnTo>
                    <a:pt x="1414898" y="1065652"/>
                  </a:lnTo>
                  <a:cubicBezTo>
                    <a:pt x="1427342" y="1065652"/>
                    <a:pt x="1438541" y="1074093"/>
                    <a:pt x="1441030" y="1086152"/>
                  </a:cubicBezTo>
                  <a:cubicBezTo>
                    <a:pt x="1442275" y="1101828"/>
                    <a:pt x="1429831" y="1113886"/>
                    <a:pt x="1414898" y="1113886"/>
                  </a:cubicBezTo>
                  <a:lnTo>
                    <a:pt x="158057" y="1113886"/>
                  </a:lnTo>
                  <a:cubicBezTo>
                    <a:pt x="145613" y="1113886"/>
                    <a:pt x="134413" y="1105445"/>
                    <a:pt x="133169" y="1092181"/>
                  </a:cubicBezTo>
                  <a:cubicBezTo>
                    <a:pt x="130680" y="1077711"/>
                    <a:pt x="143124" y="1065652"/>
                    <a:pt x="158057" y="1065652"/>
                  </a:cubicBezTo>
                  <a:close/>
                  <a:moveTo>
                    <a:pt x="107352" y="681141"/>
                  </a:moveTo>
                  <a:lnTo>
                    <a:pt x="592212" y="681141"/>
                  </a:lnTo>
                  <a:cubicBezTo>
                    <a:pt x="604644" y="681141"/>
                    <a:pt x="615833" y="691604"/>
                    <a:pt x="617077" y="704682"/>
                  </a:cubicBezTo>
                  <a:cubicBezTo>
                    <a:pt x="618320" y="720377"/>
                    <a:pt x="607131" y="734763"/>
                    <a:pt x="592212" y="734763"/>
                  </a:cubicBezTo>
                  <a:lnTo>
                    <a:pt x="107352" y="734763"/>
                  </a:lnTo>
                  <a:cubicBezTo>
                    <a:pt x="94920" y="734763"/>
                    <a:pt x="83730" y="724300"/>
                    <a:pt x="82487" y="711222"/>
                  </a:cubicBezTo>
                  <a:cubicBezTo>
                    <a:pt x="81244" y="695527"/>
                    <a:pt x="92433" y="681141"/>
                    <a:pt x="107352" y="681141"/>
                  </a:cubicBezTo>
                  <a:close/>
                  <a:moveTo>
                    <a:pt x="2091656" y="554802"/>
                  </a:moveTo>
                  <a:lnTo>
                    <a:pt x="3294711" y="554802"/>
                  </a:lnTo>
                  <a:cubicBezTo>
                    <a:pt x="3305931" y="554802"/>
                    <a:pt x="3318398" y="565265"/>
                    <a:pt x="3319645" y="578343"/>
                  </a:cubicBezTo>
                  <a:cubicBezTo>
                    <a:pt x="3320891" y="594038"/>
                    <a:pt x="3309671" y="608424"/>
                    <a:pt x="3294711" y="608424"/>
                  </a:cubicBezTo>
                  <a:lnTo>
                    <a:pt x="2091656" y="608424"/>
                  </a:lnTo>
                  <a:cubicBezTo>
                    <a:pt x="2079189" y="608424"/>
                    <a:pt x="2067969" y="597961"/>
                    <a:pt x="2066722" y="584883"/>
                  </a:cubicBezTo>
                  <a:cubicBezTo>
                    <a:pt x="2064229" y="569188"/>
                    <a:pt x="2076696" y="554802"/>
                    <a:pt x="2091656" y="554802"/>
                  </a:cubicBezTo>
                  <a:close/>
                  <a:moveTo>
                    <a:pt x="81064" y="455926"/>
                  </a:moveTo>
                  <a:lnTo>
                    <a:pt x="564807" y="455926"/>
                  </a:lnTo>
                  <a:cubicBezTo>
                    <a:pt x="577211" y="455926"/>
                    <a:pt x="587134" y="464366"/>
                    <a:pt x="589614" y="477630"/>
                  </a:cubicBezTo>
                  <a:cubicBezTo>
                    <a:pt x="590855" y="492099"/>
                    <a:pt x="579691" y="504156"/>
                    <a:pt x="564807" y="504156"/>
                  </a:cubicBezTo>
                  <a:lnTo>
                    <a:pt x="81064" y="504156"/>
                  </a:lnTo>
                  <a:cubicBezTo>
                    <a:pt x="68660" y="504156"/>
                    <a:pt x="57497" y="495716"/>
                    <a:pt x="56257" y="482453"/>
                  </a:cubicBezTo>
                  <a:cubicBezTo>
                    <a:pt x="53776" y="467984"/>
                    <a:pt x="66180" y="455926"/>
                    <a:pt x="81064" y="455926"/>
                  </a:cubicBezTo>
                  <a:close/>
                  <a:moveTo>
                    <a:pt x="2068437" y="390011"/>
                  </a:moveTo>
                  <a:lnTo>
                    <a:pt x="3271492" y="390011"/>
                  </a:lnTo>
                  <a:cubicBezTo>
                    <a:pt x="3283959" y="390011"/>
                    <a:pt x="3295179" y="398451"/>
                    <a:pt x="3296426" y="410509"/>
                  </a:cubicBezTo>
                  <a:cubicBezTo>
                    <a:pt x="3298919" y="424978"/>
                    <a:pt x="3286452" y="438241"/>
                    <a:pt x="3271492" y="438241"/>
                  </a:cubicBezTo>
                  <a:lnTo>
                    <a:pt x="2068437" y="438241"/>
                  </a:lnTo>
                  <a:cubicBezTo>
                    <a:pt x="2057217" y="438241"/>
                    <a:pt x="2044750" y="429801"/>
                    <a:pt x="2043504" y="416538"/>
                  </a:cubicBezTo>
                  <a:cubicBezTo>
                    <a:pt x="2042257" y="402069"/>
                    <a:pt x="2053477" y="390011"/>
                    <a:pt x="2068437" y="390011"/>
                  </a:cubicBezTo>
                  <a:close/>
                  <a:moveTo>
                    <a:pt x="2048930" y="225220"/>
                  </a:moveTo>
                  <a:lnTo>
                    <a:pt x="3249549" y="225220"/>
                  </a:lnTo>
                  <a:cubicBezTo>
                    <a:pt x="3262003" y="225220"/>
                    <a:pt x="3273212" y="233660"/>
                    <a:pt x="3274458" y="246924"/>
                  </a:cubicBezTo>
                  <a:cubicBezTo>
                    <a:pt x="3276949" y="261393"/>
                    <a:pt x="3264494" y="273450"/>
                    <a:pt x="3249549" y="273450"/>
                  </a:cubicBezTo>
                  <a:lnTo>
                    <a:pt x="2048930" y="273450"/>
                  </a:lnTo>
                  <a:cubicBezTo>
                    <a:pt x="2035230" y="273450"/>
                    <a:pt x="2025267" y="265010"/>
                    <a:pt x="2022776" y="252952"/>
                  </a:cubicBezTo>
                  <a:cubicBezTo>
                    <a:pt x="2020285" y="237278"/>
                    <a:pt x="2032740" y="225220"/>
                    <a:pt x="2048930" y="225220"/>
                  </a:cubicBezTo>
                  <a:close/>
                  <a:moveTo>
                    <a:pt x="53601" y="225220"/>
                  </a:moveTo>
                  <a:lnTo>
                    <a:pt x="536104" y="225220"/>
                  </a:lnTo>
                  <a:cubicBezTo>
                    <a:pt x="549748" y="225220"/>
                    <a:pt x="559671" y="233660"/>
                    <a:pt x="560911" y="246924"/>
                  </a:cubicBezTo>
                  <a:cubicBezTo>
                    <a:pt x="563392" y="261393"/>
                    <a:pt x="552228" y="273450"/>
                    <a:pt x="536104" y="273450"/>
                  </a:cubicBezTo>
                  <a:lnTo>
                    <a:pt x="53601" y="273450"/>
                  </a:lnTo>
                  <a:cubicBezTo>
                    <a:pt x="39957" y="273450"/>
                    <a:pt x="30034" y="265010"/>
                    <a:pt x="27553" y="252952"/>
                  </a:cubicBezTo>
                  <a:cubicBezTo>
                    <a:pt x="26313" y="237278"/>
                    <a:pt x="38717" y="225220"/>
                    <a:pt x="53601" y="225220"/>
                  </a:cubicBezTo>
                  <a:close/>
                  <a:moveTo>
                    <a:pt x="37335" y="104370"/>
                  </a:moveTo>
                  <a:lnTo>
                    <a:pt x="524893" y="104370"/>
                  </a:lnTo>
                  <a:cubicBezTo>
                    <a:pt x="536144" y="104370"/>
                    <a:pt x="547395" y="114511"/>
                    <a:pt x="549896" y="127187"/>
                  </a:cubicBezTo>
                  <a:lnTo>
                    <a:pt x="549896" y="138596"/>
                  </a:lnTo>
                  <a:cubicBezTo>
                    <a:pt x="552396" y="155075"/>
                    <a:pt x="539894" y="169019"/>
                    <a:pt x="524893" y="169019"/>
                  </a:cubicBezTo>
                  <a:lnTo>
                    <a:pt x="37335" y="169019"/>
                  </a:lnTo>
                  <a:cubicBezTo>
                    <a:pt x="26084" y="169019"/>
                    <a:pt x="14833" y="158878"/>
                    <a:pt x="12332" y="144934"/>
                  </a:cubicBezTo>
                  <a:lnTo>
                    <a:pt x="12332" y="133526"/>
                  </a:lnTo>
                  <a:cubicBezTo>
                    <a:pt x="9832" y="118314"/>
                    <a:pt x="22333" y="104370"/>
                    <a:pt x="37335" y="104370"/>
                  </a:cubicBezTo>
                  <a:close/>
                  <a:moveTo>
                    <a:pt x="2031210" y="60429"/>
                  </a:moveTo>
                  <a:lnTo>
                    <a:pt x="3233070" y="60429"/>
                  </a:lnTo>
                  <a:cubicBezTo>
                    <a:pt x="3245524" y="60429"/>
                    <a:pt x="3256733" y="70892"/>
                    <a:pt x="3257979" y="83970"/>
                  </a:cubicBezTo>
                  <a:cubicBezTo>
                    <a:pt x="3260469" y="99665"/>
                    <a:pt x="3248015" y="114051"/>
                    <a:pt x="3233070" y="114051"/>
                  </a:cubicBezTo>
                  <a:lnTo>
                    <a:pt x="2031210" y="114051"/>
                  </a:lnTo>
                  <a:cubicBezTo>
                    <a:pt x="2018755" y="114051"/>
                    <a:pt x="2008792" y="104896"/>
                    <a:pt x="2006301" y="90510"/>
                  </a:cubicBezTo>
                  <a:cubicBezTo>
                    <a:pt x="2003810" y="74815"/>
                    <a:pt x="2016265" y="60429"/>
                    <a:pt x="2031210" y="60429"/>
                  </a:cubicBezTo>
                  <a:close/>
                  <a:moveTo>
                    <a:pt x="25098" y="0"/>
                  </a:moveTo>
                  <a:lnTo>
                    <a:pt x="512655" y="0"/>
                  </a:lnTo>
                  <a:cubicBezTo>
                    <a:pt x="525157" y="0"/>
                    <a:pt x="536408" y="10340"/>
                    <a:pt x="537658" y="23265"/>
                  </a:cubicBezTo>
                  <a:lnTo>
                    <a:pt x="538909" y="34897"/>
                  </a:lnTo>
                  <a:cubicBezTo>
                    <a:pt x="541409" y="50407"/>
                    <a:pt x="528907" y="64625"/>
                    <a:pt x="513906" y="64625"/>
                  </a:cubicBezTo>
                  <a:lnTo>
                    <a:pt x="26348" y="64625"/>
                  </a:lnTo>
                  <a:cubicBezTo>
                    <a:pt x="13847" y="64625"/>
                    <a:pt x="3846" y="55577"/>
                    <a:pt x="1345" y="41360"/>
                  </a:cubicBezTo>
                  <a:lnTo>
                    <a:pt x="95" y="29727"/>
                  </a:lnTo>
                  <a:cubicBezTo>
                    <a:pt x="-1155" y="14217"/>
                    <a:pt x="10096" y="0"/>
                    <a:pt x="25098" y="0"/>
                  </a:cubicBezTo>
                  <a:close/>
                </a:path>
              </a:pathLst>
            </a:custGeom>
            <a:solidFill>
              <a:srgbClr val="9960BE">
                <a:alpha val="20000"/>
              </a:srgbClr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46" name="Freeform 128">
              <a:extLst>
                <a:ext uri="{FF2B5EF4-FFF2-40B4-BE49-F238E27FC236}">
                  <a16:creationId xmlns:a16="http://schemas.microsoft.com/office/drawing/2014/main" id="{754AC1B1-7400-1518-2EF4-49EA46F77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2452" y="10049464"/>
              <a:ext cx="499868" cy="241693"/>
            </a:xfrm>
            <a:custGeom>
              <a:avLst/>
              <a:gdLst>
                <a:gd name="T0" fmla="*/ 399 w 400"/>
                <a:gd name="T1" fmla="*/ 195 h 196"/>
                <a:gd name="T2" fmla="*/ 24 w 400"/>
                <a:gd name="T3" fmla="*/ 195 h 196"/>
                <a:gd name="T4" fmla="*/ 0 w 400"/>
                <a:gd name="T5" fmla="*/ 0 h 196"/>
                <a:gd name="T6" fmla="*/ 374 w 400"/>
                <a:gd name="T7" fmla="*/ 0 h 196"/>
                <a:gd name="T8" fmla="*/ 399 w 400"/>
                <a:gd name="T9" fmla="*/ 195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0" h="196">
                  <a:moveTo>
                    <a:pt x="399" y="195"/>
                  </a:moveTo>
                  <a:lnTo>
                    <a:pt x="24" y="195"/>
                  </a:lnTo>
                  <a:lnTo>
                    <a:pt x="0" y="0"/>
                  </a:lnTo>
                  <a:lnTo>
                    <a:pt x="374" y="0"/>
                  </a:lnTo>
                  <a:lnTo>
                    <a:pt x="399" y="195"/>
                  </a:lnTo>
                </a:path>
              </a:pathLst>
            </a:custGeom>
            <a:solidFill>
              <a:srgbClr val="26A7BC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47" name="Freeform 129">
              <a:extLst>
                <a:ext uri="{FF2B5EF4-FFF2-40B4-BE49-F238E27FC236}">
                  <a16:creationId xmlns:a16="http://schemas.microsoft.com/office/drawing/2014/main" id="{03B708D5-A630-72B3-B5B1-06DD4A96E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2902" y="9445229"/>
              <a:ext cx="400990" cy="54930"/>
            </a:xfrm>
            <a:custGeom>
              <a:avLst/>
              <a:gdLst>
                <a:gd name="T0" fmla="*/ 323 w 324"/>
                <a:gd name="T1" fmla="*/ 44 h 45"/>
                <a:gd name="T2" fmla="*/ 6 w 324"/>
                <a:gd name="T3" fmla="*/ 44 h 45"/>
                <a:gd name="T4" fmla="*/ 0 w 324"/>
                <a:gd name="T5" fmla="*/ 0 h 45"/>
                <a:gd name="T6" fmla="*/ 318 w 324"/>
                <a:gd name="T7" fmla="*/ 0 h 45"/>
                <a:gd name="T8" fmla="*/ 323 w 324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4" h="45">
                  <a:moveTo>
                    <a:pt x="323" y="44"/>
                  </a:moveTo>
                  <a:lnTo>
                    <a:pt x="6" y="44"/>
                  </a:lnTo>
                  <a:lnTo>
                    <a:pt x="0" y="0"/>
                  </a:lnTo>
                  <a:lnTo>
                    <a:pt x="318" y="0"/>
                  </a:lnTo>
                  <a:lnTo>
                    <a:pt x="323" y="44"/>
                  </a:lnTo>
                </a:path>
              </a:pathLst>
            </a:custGeom>
            <a:solidFill>
              <a:srgbClr val="26A7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48" name="Freeform 130">
              <a:extLst>
                <a:ext uri="{FF2B5EF4-FFF2-40B4-BE49-F238E27FC236}">
                  <a16:creationId xmlns:a16="http://schemas.microsoft.com/office/drawing/2014/main" id="{B15E175E-17BC-AE92-BFA4-45717A33E6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5861" y="9500158"/>
              <a:ext cx="362541" cy="175778"/>
            </a:xfrm>
            <a:custGeom>
              <a:avLst/>
              <a:gdLst>
                <a:gd name="T0" fmla="*/ 274 w 293"/>
                <a:gd name="T1" fmla="*/ 0 h 139"/>
                <a:gd name="T2" fmla="*/ 0 w 293"/>
                <a:gd name="T3" fmla="*/ 0 h 139"/>
                <a:gd name="T4" fmla="*/ 17 w 293"/>
                <a:gd name="T5" fmla="*/ 138 h 139"/>
                <a:gd name="T6" fmla="*/ 292 w 293"/>
                <a:gd name="T7" fmla="*/ 138 h 139"/>
                <a:gd name="T8" fmla="*/ 274 w 293"/>
                <a:gd name="T9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139">
                  <a:moveTo>
                    <a:pt x="274" y="0"/>
                  </a:moveTo>
                  <a:lnTo>
                    <a:pt x="0" y="0"/>
                  </a:lnTo>
                  <a:lnTo>
                    <a:pt x="17" y="138"/>
                  </a:lnTo>
                  <a:lnTo>
                    <a:pt x="292" y="138"/>
                  </a:lnTo>
                  <a:lnTo>
                    <a:pt x="274" y="0"/>
                  </a:lnTo>
                </a:path>
              </a:pathLst>
            </a:custGeom>
            <a:solidFill>
              <a:srgbClr val="1B7D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49" name="Freeform 131">
              <a:extLst>
                <a:ext uri="{FF2B5EF4-FFF2-40B4-BE49-F238E27FC236}">
                  <a16:creationId xmlns:a16="http://schemas.microsoft.com/office/drawing/2014/main" id="{D057D740-0D0E-EE14-6BAD-77E4F3190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03184" y="9533116"/>
              <a:ext cx="93383" cy="82395"/>
            </a:xfrm>
            <a:custGeom>
              <a:avLst/>
              <a:gdLst>
                <a:gd name="T0" fmla="*/ 72 w 76"/>
                <a:gd name="T1" fmla="*/ 32 h 65"/>
                <a:gd name="T2" fmla="*/ 72 w 76"/>
                <a:gd name="T3" fmla="*/ 32 h 65"/>
                <a:gd name="T4" fmla="*/ 41 w 76"/>
                <a:gd name="T5" fmla="*/ 64 h 65"/>
                <a:gd name="T6" fmla="*/ 41 w 76"/>
                <a:gd name="T7" fmla="*/ 64 h 65"/>
                <a:gd name="T8" fmla="*/ 2 w 76"/>
                <a:gd name="T9" fmla="*/ 32 h 65"/>
                <a:gd name="T10" fmla="*/ 2 w 76"/>
                <a:gd name="T11" fmla="*/ 32 h 65"/>
                <a:gd name="T12" fmla="*/ 33 w 76"/>
                <a:gd name="T13" fmla="*/ 0 h 65"/>
                <a:gd name="T14" fmla="*/ 33 w 76"/>
                <a:gd name="T15" fmla="*/ 0 h 65"/>
                <a:gd name="T16" fmla="*/ 72 w 76"/>
                <a:gd name="T17" fmla="*/ 32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6" h="65">
                  <a:moveTo>
                    <a:pt x="72" y="32"/>
                  </a:moveTo>
                  <a:lnTo>
                    <a:pt x="72" y="32"/>
                  </a:lnTo>
                  <a:cubicBezTo>
                    <a:pt x="75" y="50"/>
                    <a:pt x="60" y="64"/>
                    <a:pt x="41" y="64"/>
                  </a:cubicBezTo>
                  <a:lnTo>
                    <a:pt x="41" y="64"/>
                  </a:lnTo>
                  <a:cubicBezTo>
                    <a:pt x="22" y="64"/>
                    <a:pt x="4" y="50"/>
                    <a:pt x="2" y="32"/>
                  </a:cubicBezTo>
                  <a:lnTo>
                    <a:pt x="2" y="32"/>
                  </a:lnTo>
                  <a:cubicBezTo>
                    <a:pt x="0" y="14"/>
                    <a:pt x="14" y="0"/>
                    <a:pt x="33" y="0"/>
                  </a:cubicBezTo>
                  <a:lnTo>
                    <a:pt x="33" y="0"/>
                  </a:lnTo>
                  <a:cubicBezTo>
                    <a:pt x="53" y="0"/>
                    <a:pt x="70" y="14"/>
                    <a:pt x="72" y="32"/>
                  </a:cubicBezTo>
                </a:path>
              </a:pathLst>
            </a:custGeom>
            <a:solidFill>
              <a:srgbClr val="D2F1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50" name="Freeform 132">
              <a:extLst>
                <a:ext uri="{FF2B5EF4-FFF2-40B4-BE49-F238E27FC236}">
                  <a16:creationId xmlns:a16="http://schemas.microsoft.com/office/drawing/2014/main" id="{95B423BF-F8C6-2C50-8675-826A421F0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70493" y="8231264"/>
              <a:ext cx="538319" cy="2620184"/>
            </a:xfrm>
            <a:custGeom>
              <a:avLst/>
              <a:gdLst>
                <a:gd name="T0" fmla="*/ 0 w 434"/>
                <a:gd name="T1" fmla="*/ 0 h 2103"/>
                <a:gd name="T2" fmla="*/ 242 w 434"/>
                <a:gd name="T3" fmla="*/ 1973 h 2103"/>
                <a:gd name="T4" fmla="*/ 433 w 434"/>
                <a:gd name="T5" fmla="*/ 2102 h 2103"/>
                <a:gd name="T6" fmla="*/ 191 w 434"/>
                <a:gd name="T7" fmla="*/ 130 h 2103"/>
                <a:gd name="T8" fmla="*/ 0 w 434"/>
                <a:gd name="T9" fmla="*/ 0 h 2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4" h="2103">
                  <a:moveTo>
                    <a:pt x="0" y="0"/>
                  </a:moveTo>
                  <a:lnTo>
                    <a:pt x="242" y="1973"/>
                  </a:lnTo>
                  <a:lnTo>
                    <a:pt x="433" y="2102"/>
                  </a:lnTo>
                  <a:lnTo>
                    <a:pt x="191" y="130"/>
                  </a:lnTo>
                  <a:lnTo>
                    <a:pt x="0" y="0"/>
                  </a:lnTo>
                </a:path>
              </a:pathLst>
            </a:custGeom>
            <a:solidFill>
              <a:srgbClr val="E5D8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51" name="Freeform 133">
              <a:extLst>
                <a:ext uri="{FF2B5EF4-FFF2-40B4-BE49-F238E27FC236}">
                  <a16:creationId xmlns:a16="http://schemas.microsoft.com/office/drawing/2014/main" id="{D8BD81EE-B51B-EE9B-10CB-8D3E4A9AD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4988" y="8368593"/>
              <a:ext cx="774518" cy="823956"/>
            </a:xfrm>
            <a:custGeom>
              <a:avLst/>
              <a:gdLst>
                <a:gd name="T0" fmla="*/ 619 w 620"/>
                <a:gd name="T1" fmla="*/ 659 h 660"/>
                <a:gd name="T2" fmla="*/ 81 w 620"/>
                <a:gd name="T3" fmla="*/ 659 h 660"/>
                <a:gd name="T4" fmla="*/ 0 w 620"/>
                <a:gd name="T5" fmla="*/ 0 h 660"/>
                <a:gd name="T6" fmla="*/ 538 w 620"/>
                <a:gd name="T7" fmla="*/ 0 h 660"/>
                <a:gd name="T8" fmla="*/ 619 w 620"/>
                <a:gd name="T9" fmla="*/ 659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20" h="660">
                  <a:moveTo>
                    <a:pt x="619" y="659"/>
                  </a:moveTo>
                  <a:lnTo>
                    <a:pt x="81" y="659"/>
                  </a:lnTo>
                  <a:lnTo>
                    <a:pt x="0" y="0"/>
                  </a:lnTo>
                  <a:lnTo>
                    <a:pt x="538" y="0"/>
                  </a:lnTo>
                  <a:lnTo>
                    <a:pt x="619" y="659"/>
                  </a:lnTo>
                </a:path>
              </a:pathLst>
            </a:custGeom>
            <a:solidFill>
              <a:srgbClr val="D2F1F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52" name="Freeform 134">
              <a:extLst>
                <a:ext uri="{FF2B5EF4-FFF2-40B4-BE49-F238E27FC236}">
                  <a16:creationId xmlns:a16="http://schemas.microsoft.com/office/drawing/2014/main" id="{3708AC10-1CA0-4A4B-EBA7-A2064454E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7805" y="8522397"/>
              <a:ext cx="483389" cy="510851"/>
            </a:xfrm>
            <a:custGeom>
              <a:avLst/>
              <a:gdLst>
                <a:gd name="T0" fmla="*/ 386 w 387"/>
                <a:gd name="T1" fmla="*/ 410 h 411"/>
                <a:gd name="T2" fmla="*/ 51 w 387"/>
                <a:gd name="T3" fmla="*/ 410 h 411"/>
                <a:gd name="T4" fmla="*/ 0 w 387"/>
                <a:gd name="T5" fmla="*/ 0 h 411"/>
                <a:gd name="T6" fmla="*/ 336 w 387"/>
                <a:gd name="T7" fmla="*/ 0 h 411"/>
                <a:gd name="T8" fmla="*/ 386 w 387"/>
                <a:gd name="T9" fmla="*/ 410 h 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7" h="411">
                  <a:moveTo>
                    <a:pt x="386" y="410"/>
                  </a:moveTo>
                  <a:lnTo>
                    <a:pt x="51" y="410"/>
                  </a:lnTo>
                  <a:lnTo>
                    <a:pt x="0" y="0"/>
                  </a:lnTo>
                  <a:lnTo>
                    <a:pt x="336" y="0"/>
                  </a:lnTo>
                  <a:lnTo>
                    <a:pt x="386" y="410"/>
                  </a:lnTo>
                </a:path>
              </a:pathLst>
            </a:custGeom>
            <a:solidFill>
              <a:srgbClr val="26A7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53" name="Freeform 135">
              <a:extLst>
                <a:ext uri="{FF2B5EF4-FFF2-40B4-BE49-F238E27FC236}">
                  <a16:creationId xmlns:a16="http://schemas.microsoft.com/office/drawing/2014/main" id="{EF6DB388-0EDA-0F13-50F2-67F6E4B36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8653" y="8599301"/>
              <a:ext cx="219722" cy="186763"/>
            </a:xfrm>
            <a:custGeom>
              <a:avLst/>
              <a:gdLst>
                <a:gd name="T0" fmla="*/ 172 w 178"/>
                <a:gd name="T1" fmla="*/ 76 h 152"/>
                <a:gd name="T2" fmla="*/ 172 w 178"/>
                <a:gd name="T3" fmla="*/ 76 h 152"/>
                <a:gd name="T4" fmla="*/ 97 w 178"/>
                <a:gd name="T5" fmla="*/ 151 h 152"/>
                <a:gd name="T6" fmla="*/ 97 w 178"/>
                <a:gd name="T7" fmla="*/ 151 h 152"/>
                <a:gd name="T8" fmla="*/ 5 w 178"/>
                <a:gd name="T9" fmla="*/ 76 h 152"/>
                <a:gd name="T10" fmla="*/ 5 w 178"/>
                <a:gd name="T11" fmla="*/ 76 h 152"/>
                <a:gd name="T12" fmla="*/ 79 w 178"/>
                <a:gd name="T13" fmla="*/ 0 h 152"/>
                <a:gd name="T14" fmla="*/ 79 w 178"/>
                <a:gd name="T15" fmla="*/ 0 h 152"/>
                <a:gd name="T16" fmla="*/ 172 w 178"/>
                <a:gd name="T17" fmla="*/ 7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152">
                  <a:moveTo>
                    <a:pt x="172" y="76"/>
                  </a:moveTo>
                  <a:lnTo>
                    <a:pt x="172" y="76"/>
                  </a:lnTo>
                  <a:cubicBezTo>
                    <a:pt x="177" y="118"/>
                    <a:pt x="144" y="151"/>
                    <a:pt x="97" y="151"/>
                  </a:cubicBezTo>
                  <a:lnTo>
                    <a:pt x="97" y="151"/>
                  </a:lnTo>
                  <a:cubicBezTo>
                    <a:pt x="51" y="151"/>
                    <a:pt x="10" y="118"/>
                    <a:pt x="5" y="76"/>
                  </a:cubicBezTo>
                  <a:lnTo>
                    <a:pt x="5" y="76"/>
                  </a:lnTo>
                  <a:cubicBezTo>
                    <a:pt x="0" y="35"/>
                    <a:pt x="33" y="0"/>
                    <a:pt x="79" y="0"/>
                  </a:cubicBezTo>
                  <a:lnTo>
                    <a:pt x="79" y="0"/>
                  </a:lnTo>
                  <a:cubicBezTo>
                    <a:pt x="125" y="0"/>
                    <a:pt x="166" y="35"/>
                    <a:pt x="172" y="76"/>
                  </a:cubicBezTo>
                </a:path>
              </a:pathLst>
            </a:custGeom>
            <a:solidFill>
              <a:srgbClr val="763B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54" name="Freeform 136">
              <a:extLst>
                <a:ext uri="{FF2B5EF4-FFF2-40B4-BE49-F238E27FC236}">
                  <a16:creationId xmlns:a16="http://schemas.microsoft.com/office/drawing/2014/main" id="{7F379FB2-4D68-DF0B-FFC2-15CB63646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0625" y="8753104"/>
              <a:ext cx="219722" cy="192255"/>
            </a:xfrm>
            <a:custGeom>
              <a:avLst/>
              <a:gdLst>
                <a:gd name="T0" fmla="*/ 172 w 178"/>
                <a:gd name="T1" fmla="*/ 76 h 153"/>
                <a:gd name="T2" fmla="*/ 172 w 178"/>
                <a:gd name="T3" fmla="*/ 76 h 153"/>
                <a:gd name="T4" fmla="*/ 98 w 178"/>
                <a:gd name="T5" fmla="*/ 152 h 153"/>
                <a:gd name="T6" fmla="*/ 98 w 178"/>
                <a:gd name="T7" fmla="*/ 152 h 153"/>
                <a:gd name="T8" fmla="*/ 5 w 178"/>
                <a:gd name="T9" fmla="*/ 76 h 153"/>
                <a:gd name="T10" fmla="*/ 5 w 178"/>
                <a:gd name="T11" fmla="*/ 76 h 153"/>
                <a:gd name="T12" fmla="*/ 79 w 178"/>
                <a:gd name="T13" fmla="*/ 0 h 153"/>
                <a:gd name="T14" fmla="*/ 79 w 178"/>
                <a:gd name="T15" fmla="*/ 0 h 153"/>
                <a:gd name="T16" fmla="*/ 172 w 178"/>
                <a:gd name="T17" fmla="*/ 76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8" h="153">
                  <a:moveTo>
                    <a:pt x="172" y="76"/>
                  </a:moveTo>
                  <a:lnTo>
                    <a:pt x="172" y="76"/>
                  </a:lnTo>
                  <a:cubicBezTo>
                    <a:pt x="177" y="118"/>
                    <a:pt x="144" y="152"/>
                    <a:pt x="98" y="152"/>
                  </a:cubicBezTo>
                  <a:lnTo>
                    <a:pt x="98" y="152"/>
                  </a:lnTo>
                  <a:cubicBezTo>
                    <a:pt x="52" y="152"/>
                    <a:pt x="10" y="118"/>
                    <a:pt x="5" y="76"/>
                  </a:cubicBezTo>
                  <a:lnTo>
                    <a:pt x="5" y="76"/>
                  </a:lnTo>
                  <a:cubicBezTo>
                    <a:pt x="0" y="34"/>
                    <a:pt x="33" y="0"/>
                    <a:pt x="79" y="0"/>
                  </a:cubicBezTo>
                  <a:lnTo>
                    <a:pt x="79" y="0"/>
                  </a:lnTo>
                  <a:cubicBezTo>
                    <a:pt x="125" y="0"/>
                    <a:pt x="167" y="34"/>
                    <a:pt x="172" y="76"/>
                  </a:cubicBezTo>
                </a:path>
              </a:pathLst>
            </a:custGeom>
            <a:solidFill>
              <a:srgbClr val="9960B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55" name="Freeform 137">
              <a:extLst>
                <a:ext uri="{FF2B5EF4-FFF2-40B4-BE49-F238E27FC236}">
                  <a16:creationId xmlns:a16="http://schemas.microsoft.com/office/drawing/2014/main" id="{CB6C1888-3112-4E12-F746-D91573AEF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5750" y="11395258"/>
              <a:ext cx="126342" cy="175778"/>
            </a:xfrm>
            <a:custGeom>
              <a:avLst/>
              <a:gdLst>
                <a:gd name="T0" fmla="*/ 99 w 100"/>
                <a:gd name="T1" fmla="*/ 107 h 141"/>
                <a:gd name="T2" fmla="*/ 99 w 100"/>
                <a:gd name="T3" fmla="*/ 0 h 141"/>
                <a:gd name="T4" fmla="*/ 0 w 100"/>
                <a:gd name="T5" fmla="*/ 0 h 141"/>
                <a:gd name="T6" fmla="*/ 0 w 100"/>
                <a:gd name="T7" fmla="*/ 83 h 141"/>
                <a:gd name="T8" fmla="*/ 0 w 100"/>
                <a:gd name="T9" fmla="*/ 83 h 141"/>
                <a:gd name="T10" fmla="*/ 99 w 100"/>
                <a:gd name="T11" fmla="*/ 10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41">
                  <a:moveTo>
                    <a:pt x="99" y="107"/>
                  </a:moveTo>
                  <a:lnTo>
                    <a:pt x="99" y="0"/>
                  </a:lnTo>
                  <a:lnTo>
                    <a:pt x="0" y="0"/>
                  </a:lnTo>
                  <a:lnTo>
                    <a:pt x="0" y="83"/>
                  </a:lnTo>
                  <a:lnTo>
                    <a:pt x="0" y="83"/>
                  </a:lnTo>
                  <a:cubicBezTo>
                    <a:pt x="0" y="83"/>
                    <a:pt x="18" y="140"/>
                    <a:pt x="99" y="107"/>
                  </a:cubicBezTo>
                </a:path>
              </a:pathLst>
            </a:custGeom>
            <a:solidFill>
              <a:srgbClr val="F9C5D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56" name="Freeform 138">
              <a:extLst>
                <a:ext uri="{FF2B5EF4-FFF2-40B4-BE49-F238E27FC236}">
                  <a16:creationId xmlns:a16="http://schemas.microsoft.com/office/drawing/2014/main" id="{4518A518-4251-288E-3A59-8812A3045E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23635" y="11499626"/>
              <a:ext cx="450430" cy="192255"/>
            </a:xfrm>
            <a:custGeom>
              <a:avLst/>
              <a:gdLst>
                <a:gd name="T0" fmla="*/ 342 w 360"/>
                <a:gd name="T1" fmla="*/ 24 h 155"/>
                <a:gd name="T2" fmla="*/ 342 w 360"/>
                <a:gd name="T3" fmla="*/ 24 h 155"/>
                <a:gd name="T4" fmla="*/ 243 w 360"/>
                <a:gd name="T5" fmla="*/ 0 h 155"/>
                <a:gd name="T6" fmla="*/ 241 w 360"/>
                <a:gd name="T7" fmla="*/ 0 h 155"/>
                <a:gd name="T8" fmla="*/ 241 w 360"/>
                <a:gd name="T9" fmla="*/ 0 h 155"/>
                <a:gd name="T10" fmla="*/ 210 w 360"/>
                <a:gd name="T11" fmla="*/ 31 h 155"/>
                <a:gd name="T12" fmla="*/ 93 w 360"/>
                <a:gd name="T13" fmla="*/ 95 h 155"/>
                <a:gd name="T14" fmla="*/ 93 w 360"/>
                <a:gd name="T15" fmla="*/ 95 h 155"/>
                <a:gd name="T16" fmla="*/ 0 w 360"/>
                <a:gd name="T17" fmla="*/ 154 h 155"/>
                <a:gd name="T18" fmla="*/ 359 w 360"/>
                <a:gd name="T19" fmla="*/ 154 h 155"/>
                <a:gd name="T20" fmla="*/ 359 w 360"/>
                <a:gd name="T21" fmla="*/ 62 h 155"/>
                <a:gd name="T22" fmla="*/ 359 w 360"/>
                <a:gd name="T23" fmla="*/ 62 h 155"/>
                <a:gd name="T24" fmla="*/ 345 w 360"/>
                <a:gd name="T25" fmla="*/ 28 h 155"/>
                <a:gd name="T26" fmla="*/ 342 w 360"/>
                <a:gd name="T27" fmla="*/ 2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0" h="155">
                  <a:moveTo>
                    <a:pt x="342" y="24"/>
                  </a:moveTo>
                  <a:lnTo>
                    <a:pt x="342" y="24"/>
                  </a:lnTo>
                  <a:cubicBezTo>
                    <a:pt x="261" y="57"/>
                    <a:pt x="243" y="0"/>
                    <a:pt x="243" y="0"/>
                  </a:cubicBezTo>
                  <a:lnTo>
                    <a:pt x="241" y="0"/>
                  </a:lnTo>
                  <a:lnTo>
                    <a:pt x="241" y="0"/>
                  </a:lnTo>
                  <a:cubicBezTo>
                    <a:pt x="224" y="0"/>
                    <a:pt x="210" y="14"/>
                    <a:pt x="210" y="31"/>
                  </a:cubicBezTo>
                  <a:lnTo>
                    <a:pt x="93" y="95"/>
                  </a:lnTo>
                  <a:lnTo>
                    <a:pt x="93" y="95"/>
                  </a:lnTo>
                  <a:cubicBezTo>
                    <a:pt x="93" y="95"/>
                    <a:pt x="0" y="95"/>
                    <a:pt x="0" y="154"/>
                  </a:cubicBezTo>
                  <a:lnTo>
                    <a:pt x="359" y="154"/>
                  </a:lnTo>
                  <a:lnTo>
                    <a:pt x="359" y="62"/>
                  </a:lnTo>
                  <a:lnTo>
                    <a:pt x="359" y="62"/>
                  </a:lnTo>
                  <a:cubicBezTo>
                    <a:pt x="359" y="50"/>
                    <a:pt x="354" y="37"/>
                    <a:pt x="345" y="28"/>
                  </a:cubicBezTo>
                  <a:lnTo>
                    <a:pt x="342" y="24"/>
                  </a:lnTo>
                </a:path>
              </a:pathLst>
            </a:custGeom>
            <a:solidFill>
              <a:srgbClr val="0413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57" name="Freeform 139">
              <a:extLst>
                <a:ext uri="{FF2B5EF4-FFF2-40B4-BE49-F238E27FC236}">
                  <a16:creationId xmlns:a16="http://schemas.microsoft.com/office/drawing/2014/main" id="{AF4FB6BC-18B8-60E3-1EE2-C8910A357B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1396" y="11395258"/>
              <a:ext cx="126338" cy="175778"/>
            </a:xfrm>
            <a:custGeom>
              <a:avLst/>
              <a:gdLst>
                <a:gd name="T0" fmla="*/ 99 w 100"/>
                <a:gd name="T1" fmla="*/ 107 h 141"/>
                <a:gd name="T2" fmla="*/ 99 w 100"/>
                <a:gd name="T3" fmla="*/ 0 h 141"/>
                <a:gd name="T4" fmla="*/ 0 w 100"/>
                <a:gd name="T5" fmla="*/ 0 h 141"/>
                <a:gd name="T6" fmla="*/ 0 w 100"/>
                <a:gd name="T7" fmla="*/ 83 h 141"/>
                <a:gd name="T8" fmla="*/ 0 w 100"/>
                <a:gd name="T9" fmla="*/ 83 h 141"/>
                <a:gd name="T10" fmla="*/ 99 w 100"/>
                <a:gd name="T11" fmla="*/ 107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0" h="141">
                  <a:moveTo>
                    <a:pt x="99" y="107"/>
                  </a:moveTo>
                  <a:lnTo>
                    <a:pt x="99" y="0"/>
                  </a:lnTo>
                  <a:lnTo>
                    <a:pt x="0" y="0"/>
                  </a:lnTo>
                  <a:lnTo>
                    <a:pt x="0" y="83"/>
                  </a:lnTo>
                  <a:lnTo>
                    <a:pt x="0" y="83"/>
                  </a:lnTo>
                  <a:cubicBezTo>
                    <a:pt x="0" y="83"/>
                    <a:pt x="18" y="140"/>
                    <a:pt x="99" y="107"/>
                  </a:cubicBezTo>
                </a:path>
              </a:pathLst>
            </a:custGeom>
            <a:solidFill>
              <a:srgbClr val="F9C5D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58" name="Freeform 140">
              <a:extLst>
                <a:ext uri="{FF2B5EF4-FFF2-40B4-BE49-F238E27FC236}">
                  <a16:creationId xmlns:a16="http://schemas.microsoft.com/office/drawing/2014/main" id="{29E8DDE4-3070-CE49-8FFA-8785A2532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9278" y="11499626"/>
              <a:ext cx="450430" cy="192255"/>
            </a:xfrm>
            <a:custGeom>
              <a:avLst/>
              <a:gdLst>
                <a:gd name="T0" fmla="*/ 342 w 360"/>
                <a:gd name="T1" fmla="*/ 24 h 155"/>
                <a:gd name="T2" fmla="*/ 342 w 360"/>
                <a:gd name="T3" fmla="*/ 24 h 155"/>
                <a:gd name="T4" fmla="*/ 243 w 360"/>
                <a:gd name="T5" fmla="*/ 0 h 155"/>
                <a:gd name="T6" fmla="*/ 240 w 360"/>
                <a:gd name="T7" fmla="*/ 0 h 155"/>
                <a:gd name="T8" fmla="*/ 240 w 360"/>
                <a:gd name="T9" fmla="*/ 0 h 155"/>
                <a:gd name="T10" fmla="*/ 210 w 360"/>
                <a:gd name="T11" fmla="*/ 31 h 155"/>
                <a:gd name="T12" fmla="*/ 92 w 360"/>
                <a:gd name="T13" fmla="*/ 95 h 155"/>
                <a:gd name="T14" fmla="*/ 92 w 360"/>
                <a:gd name="T15" fmla="*/ 95 h 155"/>
                <a:gd name="T16" fmla="*/ 0 w 360"/>
                <a:gd name="T17" fmla="*/ 154 h 155"/>
                <a:gd name="T18" fmla="*/ 359 w 360"/>
                <a:gd name="T19" fmla="*/ 154 h 155"/>
                <a:gd name="T20" fmla="*/ 359 w 360"/>
                <a:gd name="T21" fmla="*/ 62 h 155"/>
                <a:gd name="T22" fmla="*/ 359 w 360"/>
                <a:gd name="T23" fmla="*/ 62 h 155"/>
                <a:gd name="T24" fmla="*/ 345 w 360"/>
                <a:gd name="T25" fmla="*/ 28 h 155"/>
                <a:gd name="T26" fmla="*/ 342 w 360"/>
                <a:gd name="T27" fmla="*/ 24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0" h="155">
                  <a:moveTo>
                    <a:pt x="342" y="24"/>
                  </a:moveTo>
                  <a:lnTo>
                    <a:pt x="342" y="24"/>
                  </a:lnTo>
                  <a:cubicBezTo>
                    <a:pt x="261" y="57"/>
                    <a:pt x="243" y="0"/>
                    <a:pt x="243" y="0"/>
                  </a:cubicBezTo>
                  <a:lnTo>
                    <a:pt x="240" y="0"/>
                  </a:lnTo>
                  <a:lnTo>
                    <a:pt x="240" y="0"/>
                  </a:lnTo>
                  <a:cubicBezTo>
                    <a:pt x="224" y="0"/>
                    <a:pt x="210" y="14"/>
                    <a:pt x="210" y="31"/>
                  </a:cubicBezTo>
                  <a:lnTo>
                    <a:pt x="92" y="95"/>
                  </a:lnTo>
                  <a:lnTo>
                    <a:pt x="92" y="95"/>
                  </a:lnTo>
                  <a:cubicBezTo>
                    <a:pt x="92" y="95"/>
                    <a:pt x="0" y="95"/>
                    <a:pt x="0" y="154"/>
                  </a:cubicBezTo>
                  <a:lnTo>
                    <a:pt x="359" y="154"/>
                  </a:lnTo>
                  <a:lnTo>
                    <a:pt x="359" y="62"/>
                  </a:lnTo>
                  <a:lnTo>
                    <a:pt x="359" y="62"/>
                  </a:lnTo>
                  <a:cubicBezTo>
                    <a:pt x="359" y="50"/>
                    <a:pt x="354" y="37"/>
                    <a:pt x="345" y="28"/>
                  </a:cubicBezTo>
                  <a:lnTo>
                    <a:pt x="342" y="24"/>
                  </a:lnTo>
                </a:path>
              </a:pathLst>
            </a:custGeom>
            <a:solidFill>
              <a:srgbClr val="0413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59" name="Freeform 141">
              <a:extLst>
                <a:ext uri="{FF2B5EF4-FFF2-40B4-BE49-F238E27FC236}">
                  <a16:creationId xmlns:a16="http://schemas.microsoft.com/office/drawing/2014/main" id="{19ECA987-AE4F-C70F-A261-77266A232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81806" y="8824513"/>
              <a:ext cx="521842" cy="2631171"/>
            </a:xfrm>
            <a:custGeom>
              <a:avLst/>
              <a:gdLst>
                <a:gd name="T0" fmla="*/ 16 w 421"/>
                <a:gd name="T1" fmla="*/ 318 h 2114"/>
                <a:gd name="T2" fmla="*/ 0 w 421"/>
                <a:gd name="T3" fmla="*/ 2113 h 2114"/>
                <a:gd name="T4" fmla="*/ 191 w 421"/>
                <a:gd name="T5" fmla="*/ 2113 h 2114"/>
                <a:gd name="T6" fmla="*/ 191 w 421"/>
                <a:gd name="T7" fmla="*/ 2113 h 2114"/>
                <a:gd name="T8" fmla="*/ 275 w 421"/>
                <a:gd name="T9" fmla="*/ 1031 h 2114"/>
                <a:gd name="T10" fmla="*/ 275 w 421"/>
                <a:gd name="T11" fmla="*/ 1031 h 2114"/>
                <a:gd name="T12" fmla="*/ 413 w 421"/>
                <a:gd name="T13" fmla="*/ 232 h 2114"/>
                <a:gd name="T14" fmla="*/ 413 w 421"/>
                <a:gd name="T15" fmla="*/ 232 h 2114"/>
                <a:gd name="T16" fmla="*/ 16 w 421"/>
                <a:gd name="T17" fmla="*/ 318 h 2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1" h="2114">
                  <a:moveTo>
                    <a:pt x="16" y="318"/>
                  </a:moveTo>
                  <a:lnTo>
                    <a:pt x="0" y="2113"/>
                  </a:lnTo>
                  <a:lnTo>
                    <a:pt x="191" y="2113"/>
                  </a:lnTo>
                  <a:lnTo>
                    <a:pt x="191" y="2113"/>
                  </a:lnTo>
                  <a:cubicBezTo>
                    <a:pt x="191" y="2113"/>
                    <a:pt x="349" y="1269"/>
                    <a:pt x="275" y="1031"/>
                  </a:cubicBezTo>
                  <a:lnTo>
                    <a:pt x="275" y="1031"/>
                  </a:lnTo>
                  <a:cubicBezTo>
                    <a:pt x="275" y="1031"/>
                    <a:pt x="420" y="464"/>
                    <a:pt x="413" y="232"/>
                  </a:cubicBezTo>
                  <a:lnTo>
                    <a:pt x="413" y="232"/>
                  </a:lnTo>
                  <a:cubicBezTo>
                    <a:pt x="406" y="0"/>
                    <a:pt x="22" y="10"/>
                    <a:pt x="16" y="318"/>
                  </a:cubicBezTo>
                </a:path>
              </a:pathLst>
            </a:custGeom>
            <a:solidFill>
              <a:srgbClr val="06205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60" name="Freeform 142">
              <a:extLst>
                <a:ext uri="{FF2B5EF4-FFF2-40B4-BE49-F238E27FC236}">
                  <a16:creationId xmlns:a16="http://schemas.microsoft.com/office/drawing/2014/main" id="{67A9876F-9F4A-B9D2-4948-1AB419D64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8009" y="8802540"/>
              <a:ext cx="670152" cy="2642156"/>
            </a:xfrm>
            <a:custGeom>
              <a:avLst/>
              <a:gdLst>
                <a:gd name="T0" fmla="*/ 47 w 538"/>
                <a:gd name="T1" fmla="*/ 381 h 2120"/>
                <a:gd name="T2" fmla="*/ 315 w 538"/>
                <a:gd name="T3" fmla="*/ 2119 h 2120"/>
                <a:gd name="T4" fmla="*/ 527 w 538"/>
                <a:gd name="T5" fmla="*/ 2119 h 2120"/>
                <a:gd name="T6" fmla="*/ 527 w 538"/>
                <a:gd name="T7" fmla="*/ 2119 h 2120"/>
                <a:gd name="T8" fmla="*/ 423 w 538"/>
                <a:gd name="T9" fmla="*/ 1038 h 2120"/>
                <a:gd name="T10" fmla="*/ 423 w 538"/>
                <a:gd name="T11" fmla="*/ 1038 h 2120"/>
                <a:gd name="T12" fmla="*/ 423 w 538"/>
                <a:gd name="T13" fmla="*/ 228 h 2120"/>
                <a:gd name="T14" fmla="*/ 423 w 538"/>
                <a:gd name="T15" fmla="*/ 228 h 2120"/>
                <a:gd name="T16" fmla="*/ 47 w 538"/>
                <a:gd name="T17" fmla="*/ 381 h 2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8" h="2120">
                  <a:moveTo>
                    <a:pt x="47" y="381"/>
                  </a:moveTo>
                  <a:lnTo>
                    <a:pt x="315" y="2119"/>
                  </a:lnTo>
                  <a:lnTo>
                    <a:pt x="527" y="2119"/>
                  </a:lnTo>
                  <a:lnTo>
                    <a:pt x="527" y="2119"/>
                  </a:lnTo>
                  <a:cubicBezTo>
                    <a:pt x="527" y="2119"/>
                    <a:pt x="537" y="1260"/>
                    <a:pt x="423" y="1038"/>
                  </a:cubicBezTo>
                  <a:lnTo>
                    <a:pt x="423" y="1038"/>
                  </a:lnTo>
                  <a:cubicBezTo>
                    <a:pt x="423" y="1038"/>
                    <a:pt x="470" y="455"/>
                    <a:pt x="423" y="228"/>
                  </a:cubicBezTo>
                  <a:lnTo>
                    <a:pt x="423" y="228"/>
                  </a:lnTo>
                  <a:cubicBezTo>
                    <a:pt x="376" y="0"/>
                    <a:pt x="0" y="76"/>
                    <a:pt x="47" y="381"/>
                  </a:cubicBezTo>
                </a:path>
              </a:pathLst>
            </a:custGeom>
            <a:solidFill>
              <a:srgbClr val="122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61" name="Freeform 143">
              <a:extLst>
                <a:ext uri="{FF2B5EF4-FFF2-40B4-BE49-F238E27FC236}">
                  <a16:creationId xmlns:a16="http://schemas.microsoft.com/office/drawing/2014/main" id="{509DC292-FEA8-C8BC-0957-9A2B372CC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3778" y="8851981"/>
              <a:ext cx="752548" cy="582263"/>
            </a:xfrm>
            <a:custGeom>
              <a:avLst/>
              <a:gdLst>
                <a:gd name="T0" fmla="*/ 339 w 606"/>
                <a:gd name="T1" fmla="*/ 437 h 466"/>
                <a:gd name="T2" fmla="*/ 339 w 606"/>
                <a:gd name="T3" fmla="*/ 437 h 466"/>
                <a:gd name="T4" fmla="*/ 605 w 606"/>
                <a:gd name="T5" fmla="*/ 261 h 466"/>
                <a:gd name="T6" fmla="*/ 605 w 606"/>
                <a:gd name="T7" fmla="*/ 261 h 466"/>
                <a:gd name="T8" fmla="*/ 594 w 606"/>
                <a:gd name="T9" fmla="*/ 189 h 466"/>
                <a:gd name="T10" fmla="*/ 594 w 606"/>
                <a:gd name="T11" fmla="*/ 189 h 466"/>
                <a:gd name="T12" fmla="*/ 334 w 606"/>
                <a:gd name="T13" fmla="*/ 80 h 466"/>
                <a:gd name="T14" fmla="*/ 334 w 606"/>
                <a:gd name="T15" fmla="*/ 80 h 466"/>
                <a:gd name="T16" fmla="*/ 1 w 606"/>
                <a:gd name="T17" fmla="*/ 294 h 466"/>
                <a:gd name="T18" fmla="*/ 0 w 606"/>
                <a:gd name="T19" fmla="*/ 378 h 466"/>
                <a:gd name="T20" fmla="*/ 0 w 606"/>
                <a:gd name="T21" fmla="*/ 378 h 466"/>
                <a:gd name="T22" fmla="*/ 339 w 606"/>
                <a:gd name="T23" fmla="*/ 437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6" h="466">
                  <a:moveTo>
                    <a:pt x="339" y="437"/>
                  </a:moveTo>
                  <a:lnTo>
                    <a:pt x="339" y="437"/>
                  </a:lnTo>
                  <a:cubicBezTo>
                    <a:pt x="444" y="403"/>
                    <a:pt x="467" y="266"/>
                    <a:pt x="605" y="261"/>
                  </a:cubicBezTo>
                  <a:lnTo>
                    <a:pt x="605" y="261"/>
                  </a:lnTo>
                  <a:cubicBezTo>
                    <a:pt x="602" y="234"/>
                    <a:pt x="598" y="210"/>
                    <a:pt x="594" y="189"/>
                  </a:cubicBezTo>
                  <a:lnTo>
                    <a:pt x="594" y="189"/>
                  </a:lnTo>
                  <a:cubicBezTo>
                    <a:pt x="568" y="60"/>
                    <a:pt x="436" y="28"/>
                    <a:pt x="334" y="80"/>
                  </a:cubicBezTo>
                  <a:lnTo>
                    <a:pt x="334" y="80"/>
                  </a:lnTo>
                  <a:cubicBezTo>
                    <a:pt x="223" y="0"/>
                    <a:pt x="6" y="63"/>
                    <a:pt x="1" y="294"/>
                  </a:cubicBezTo>
                  <a:lnTo>
                    <a:pt x="0" y="378"/>
                  </a:lnTo>
                  <a:lnTo>
                    <a:pt x="0" y="378"/>
                  </a:lnTo>
                  <a:cubicBezTo>
                    <a:pt x="80" y="408"/>
                    <a:pt x="253" y="465"/>
                    <a:pt x="339" y="437"/>
                  </a:cubicBezTo>
                </a:path>
              </a:pathLst>
            </a:custGeom>
            <a:solidFill>
              <a:srgbClr val="0413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62" name="Freeform 144">
              <a:extLst>
                <a:ext uri="{FF2B5EF4-FFF2-40B4-BE49-F238E27FC236}">
                  <a16:creationId xmlns:a16="http://schemas.microsoft.com/office/drawing/2014/main" id="{F6D54515-F0F5-9C02-3F51-03E0FD2FE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13775" y="7747877"/>
              <a:ext cx="670152" cy="939313"/>
            </a:xfrm>
            <a:custGeom>
              <a:avLst/>
              <a:gdLst>
                <a:gd name="T0" fmla="*/ 249 w 539"/>
                <a:gd name="T1" fmla="*/ 113 h 755"/>
                <a:gd name="T2" fmla="*/ 249 w 539"/>
                <a:gd name="T3" fmla="*/ 113 h 755"/>
                <a:gd name="T4" fmla="*/ 264 w 539"/>
                <a:gd name="T5" fmla="*/ 557 h 755"/>
                <a:gd name="T6" fmla="*/ 264 w 539"/>
                <a:gd name="T7" fmla="*/ 557 h 755"/>
                <a:gd name="T8" fmla="*/ 78 w 539"/>
                <a:gd name="T9" fmla="*/ 408 h 755"/>
                <a:gd name="T10" fmla="*/ 0 w 539"/>
                <a:gd name="T11" fmla="*/ 456 h 755"/>
                <a:gd name="T12" fmla="*/ 0 w 539"/>
                <a:gd name="T13" fmla="*/ 456 h 755"/>
                <a:gd name="T14" fmla="*/ 335 w 539"/>
                <a:gd name="T15" fmla="*/ 754 h 755"/>
                <a:gd name="T16" fmla="*/ 335 w 539"/>
                <a:gd name="T17" fmla="*/ 754 h 755"/>
                <a:gd name="T18" fmla="*/ 344 w 539"/>
                <a:gd name="T19" fmla="*/ 0 h 755"/>
                <a:gd name="T20" fmla="*/ 327 w 539"/>
                <a:gd name="T21" fmla="*/ 9 h 755"/>
                <a:gd name="T22" fmla="*/ 327 w 539"/>
                <a:gd name="T23" fmla="*/ 9 h 755"/>
                <a:gd name="T24" fmla="*/ 249 w 539"/>
                <a:gd name="T25" fmla="*/ 113 h 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9" h="755">
                  <a:moveTo>
                    <a:pt x="249" y="113"/>
                  </a:moveTo>
                  <a:lnTo>
                    <a:pt x="249" y="113"/>
                  </a:lnTo>
                  <a:cubicBezTo>
                    <a:pt x="232" y="186"/>
                    <a:pt x="223" y="321"/>
                    <a:pt x="264" y="557"/>
                  </a:cubicBezTo>
                  <a:lnTo>
                    <a:pt x="264" y="557"/>
                  </a:lnTo>
                  <a:cubicBezTo>
                    <a:pt x="264" y="557"/>
                    <a:pt x="123" y="448"/>
                    <a:pt x="78" y="408"/>
                  </a:cubicBezTo>
                  <a:lnTo>
                    <a:pt x="0" y="456"/>
                  </a:lnTo>
                  <a:lnTo>
                    <a:pt x="0" y="456"/>
                  </a:lnTo>
                  <a:cubicBezTo>
                    <a:pt x="0" y="456"/>
                    <a:pt x="130" y="754"/>
                    <a:pt x="335" y="754"/>
                  </a:cubicBezTo>
                  <a:lnTo>
                    <a:pt x="335" y="754"/>
                  </a:lnTo>
                  <a:cubicBezTo>
                    <a:pt x="538" y="754"/>
                    <a:pt x="344" y="0"/>
                    <a:pt x="344" y="0"/>
                  </a:cubicBezTo>
                  <a:lnTo>
                    <a:pt x="327" y="9"/>
                  </a:lnTo>
                  <a:lnTo>
                    <a:pt x="327" y="9"/>
                  </a:lnTo>
                  <a:cubicBezTo>
                    <a:pt x="288" y="32"/>
                    <a:pt x="260" y="70"/>
                    <a:pt x="249" y="113"/>
                  </a:cubicBezTo>
                </a:path>
              </a:pathLst>
            </a:custGeom>
            <a:solidFill>
              <a:srgbClr val="5A2C7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63" name="Freeform 71">
              <a:extLst>
                <a:ext uri="{FF2B5EF4-FFF2-40B4-BE49-F238E27FC236}">
                  <a16:creationId xmlns:a16="http://schemas.microsoft.com/office/drawing/2014/main" id="{658796A0-3F4C-A334-AB3B-9EE41A0EDB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2029" y="7643510"/>
              <a:ext cx="772067" cy="1643042"/>
            </a:xfrm>
            <a:custGeom>
              <a:avLst/>
              <a:gdLst>
                <a:gd name="connsiteX0" fmla="*/ 373599 w 772067"/>
                <a:gd name="connsiteY0" fmla="*/ 0 h 1643042"/>
                <a:gd name="connsiteX1" fmla="*/ 772067 w 772067"/>
                <a:gd name="connsiteY1" fmla="*/ 149587 h 1643042"/>
                <a:gd name="connsiteX2" fmla="*/ 674940 w 772067"/>
                <a:gd name="connsiteY2" fmla="*/ 865113 h 1643042"/>
                <a:gd name="connsiteX3" fmla="*/ 772067 w 772067"/>
                <a:gd name="connsiteY3" fmla="*/ 1444763 h 1643042"/>
                <a:gd name="connsiteX4" fmla="*/ 445821 w 772067"/>
                <a:gd name="connsiteY4" fmla="*/ 1635487 h 1643042"/>
                <a:gd name="connsiteX5" fmla="*/ 33656 w 772067"/>
                <a:gd name="connsiteY5" fmla="*/ 1551968 h 1643042"/>
                <a:gd name="connsiteX6" fmla="*/ 35 w 772067"/>
                <a:gd name="connsiteY6" fmla="*/ 248066 h 1643042"/>
                <a:gd name="connsiteX7" fmla="*/ 84710 w 772067"/>
                <a:gd name="connsiteY7" fmla="*/ 94739 h 1643042"/>
                <a:gd name="connsiteX8" fmla="*/ 178101 w 772067"/>
                <a:gd name="connsiteY8" fmla="*/ 41137 h 1643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72067" h="1643042">
                  <a:moveTo>
                    <a:pt x="373599" y="0"/>
                  </a:moveTo>
                  <a:lnTo>
                    <a:pt x="772067" y="149587"/>
                  </a:lnTo>
                  <a:cubicBezTo>
                    <a:pt x="772067" y="149587"/>
                    <a:pt x="727239" y="746690"/>
                    <a:pt x="674940" y="865113"/>
                  </a:cubicBezTo>
                  <a:cubicBezTo>
                    <a:pt x="655017" y="908742"/>
                    <a:pt x="772067" y="1444763"/>
                    <a:pt x="772067" y="1444763"/>
                  </a:cubicBezTo>
                  <a:cubicBezTo>
                    <a:pt x="587775" y="1424818"/>
                    <a:pt x="569097" y="1594351"/>
                    <a:pt x="445821" y="1635487"/>
                  </a:cubicBezTo>
                  <a:cubicBezTo>
                    <a:pt x="323790" y="1674130"/>
                    <a:pt x="33656" y="1551968"/>
                    <a:pt x="33656" y="1551968"/>
                  </a:cubicBezTo>
                  <a:lnTo>
                    <a:pt x="35" y="248066"/>
                  </a:lnTo>
                  <a:cubicBezTo>
                    <a:pt x="-1210" y="185738"/>
                    <a:pt x="31166" y="125903"/>
                    <a:pt x="84710" y="94739"/>
                  </a:cubicBezTo>
                  <a:lnTo>
                    <a:pt x="178101" y="41137"/>
                  </a:lnTo>
                  <a:close/>
                </a:path>
              </a:pathLst>
            </a:custGeom>
            <a:gradFill>
              <a:gsLst>
                <a:gs pos="19000">
                  <a:srgbClr val="5A2C7C"/>
                </a:gs>
                <a:gs pos="99000">
                  <a:srgbClr val="763B99"/>
                </a:gs>
              </a:gsLst>
              <a:lin ang="16200000" scaled="0"/>
            </a:gra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64" name="Freeform 146">
              <a:extLst>
                <a:ext uri="{FF2B5EF4-FFF2-40B4-BE49-F238E27FC236}">
                  <a16:creationId xmlns:a16="http://schemas.microsoft.com/office/drawing/2014/main" id="{3479D0FA-D442-14B8-56E2-5D626DF29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66453" y="7720411"/>
              <a:ext cx="1076636" cy="1093114"/>
            </a:xfrm>
            <a:custGeom>
              <a:avLst/>
              <a:gdLst>
                <a:gd name="T0" fmla="*/ 0 w 866"/>
                <a:gd name="T1" fmla="*/ 423 h 876"/>
                <a:gd name="T2" fmla="*/ 0 w 866"/>
                <a:gd name="T3" fmla="*/ 423 h 876"/>
                <a:gd name="T4" fmla="*/ 528 w 866"/>
                <a:gd name="T5" fmla="*/ 809 h 876"/>
                <a:gd name="T6" fmla="*/ 528 w 866"/>
                <a:gd name="T7" fmla="*/ 809 h 876"/>
                <a:gd name="T8" fmla="*/ 703 w 866"/>
                <a:gd name="T9" fmla="*/ 61 h 876"/>
                <a:gd name="T10" fmla="*/ 703 w 866"/>
                <a:gd name="T11" fmla="*/ 61 h 876"/>
                <a:gd name="T12" fmla="*/ 476 w 866"/>
                <a:gd name="T13" fmla="*/ 587 h 876"/>
                <a:gd name="T14" fmla="*/ 89 w 866"/>
                <a:gd name="T15" fmla="*/ 377 h 876"/>
                <a:gd name="T16" fmla="*/ 0 w 866"/>
                <a:gd name="T17" fmla="*/ 423 h 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66" h="876">
                  <a:moveTo>
                    <a:pt x="0" y="423"/>
                  </a:moveTo>
                  <a:lnTo>
                    <a:pt x="0" y="423"/>
                  </a:lnTo>
                  <a:cubicBezTo>
                    <a:pt x="0" y="423"/>
                    <a:pt x="355" y="875"/>
                    <a:pt x="528" y="809"/>
                  </a:cubicBezTo>
                  <a:lnTo>
                    <a:pt x="528" y="809"/>
                  </a:lnTo>
                  <a:cubicBezTo>
                    <a:pt x="700" y="741"/>
                    <a:pt x="865" y="121"/>
                    <a:pt x="703" y="61"/>
                  </a:cubicBezTo>
                  <a:lnTo>
                    <a:pt x="703" y="61"/>
                  </a:lnTo>
                  <a:cubicBezTo>
                    <a:pt x="542" y="0"/>
                    <a:pt x="476" y="587"/>
                    <a:pt x="476" y="587"/>
                  </a:cubicBezTo>
                  <a:lnTo>
                    <a:pt x="89" y="377"/>
                  </a:lnTo>
                  <a:lnTo>
                    <a:pt x="0" y="423"/>
                  </a:lnTo>
                </a:path>
              </a:pathLst>
            </a:custGeom>
            <a:solidFill>
              <a:srgbClr val="763B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65" name="Freeform 147">
              <a:extLst>
                <a:ext uri="{FF2B5EF4-FFF2-40B4-BE49-F238E27FC236}">
                  <a16:creationId xmlns:a16="http://schemas.microsoft.com/office/drawing/2014/main" id="{F6C5EC78-37DB-F49E-FB62-6353D2F2B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84055" y="7918161"/>
              <a:ext cx="219722" cy="329582"/>
            </a:xfrm>
            <a:custGeom>
              <a:avLst/>
              <a:gdLst>
                <a:gd name="T0" fmla="*/ 157 w 176"/>
                <a:gd name="T1" fmla="*/ 218 h 265"/>
                <a:gd name="T2" fmla="*/ 172 w 176"/>
                <a:gd name="T3" fmla="*/ 143 h 265"/>
                <a:gd name="T4" fmla="*/ 172 w 176"/>
                <a:gd name="T5" fmla="*/ 143 h 265"/>
                <a:gd name="T6" fmla="*/ 166 w 176"/>
                <a:gd name="T7" fmla="*/ 100 h 265"/>
                <a:gd name="T8" fmla="*/ 128 w 176"/>
                <a:gd name="T9" fmla="*/ 34 h 265"/>
                <a:gd name="T10" fmla="*/ 128 w 176"/>
                <a:gd name="T11" fmla="*/ 34 h 265"/>
                <a:gd name="T12" fmla="*/ 110 w 176"/>
                <a:gd name="T13" fmla="*/ 21 h 265"/>
                <a:gd name="T14" fmla="*/ 15 w 176"/>
                <a:gd name="T15" fmla="*/ 0 h 265"/>
                <a:gd name="T16" fmla="*/ 15 w 176"/>
                <a:gd name="T17" fmla="*/ 0 h 265"/>
                <a:gd name="T18" fmla="*/ 34 w 176"/>
                <a:gd name="T19" fmla="*/ 42 h 265"/>
                <a:gd name="T20" fmla="*/ 34 w 176"/>
                <a:gd name="T21" fmla="*/ 42 h 265"/>
                <a:gd name="T22" fmla="*/ 77 w 176"/>
                <a:gd name="T23" fmla="*/ 53 h 265"/>
                <a:gd name="T24" fmla="*/ 87 w 176"/>
                <a:gd name="T25" fmla="*/ 80 h 265"/>
                <a:gd name="T26" fmla="*/ 13 w 176"/>
                <a:gd name="T27" fmla="*/ 121 h 265"/>
                <a:gd name="T28" fmla="*/ 8 w 176"/>
                <a:gd name="T29" fmla="*/ 151 h 265"/>
                <a:gd name="T30" fmla="*/ 8 w 176"/>
                <a:gd name="T31" fmla="*/ 151 h 265"/>
                <a:gd name="T32" fmla="*/ 68 w 176"/>
                <a:gd name="T33" fmla="*/ 264 h 265"/>
                <a:gd name="T34" fmla="*/ 157 w 176"/>
                <a:gd name="T35" fmla="*/ 218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76" h="265">
                  <a:moveTo>
                    <a:pt x="157" y="218"/>
                  </a:moveTo>
                  <a:lnTo>
                    <a:pt x="172" y="143"/>
                  </a:lnTo>
                  <a:lnTo>
                    <a:pt x="172" y="143"/>
                  </a:lnTo>
                  <a:cubicBezTo>
                    <a:pt x="175" y="129"/>
                    <a:pt x="173" y="113"/>
                    <a:pt x="166" y="100"/>
                  </a:cubicBezTo>
                  <a:lnTo>
                    <a:pt x="128" y="34"/>
                  </a:lnTo>
                  <a:lnTo>
                    <a:pt x="128" y="34"/>
                  </a:lnTo>
                  <a:cubicBezTo>
                    <a:pt x="124" y="28"/>
                    <a:pt x="118" y="23"/>
                    <a:pt x="110" y="21"/>
                  </a:cubicBezTo>
                  <a:lnTo>
                    <a:pt x="15" y="0"/>
                  </a:lnTo>
                  <a:lnTo>
                    <a:pt x="15" y="0"/>
                  </a:lnTo>
                  <a:cubicBezTo>
                    <a:pt x="15" y="0"/>
                    <a:pt x="7" y="31"/>
                    <a:pt x="34" y="42"/>
                  </a:cubicBezTo>
                  <a:lnTo>
                    <a:pt x="34" y="42"/>
                  </a:lnTo>
                  <a:cubicBezTo>
                    <a:pt x="44" y="45"/>
                    <a:pt x="77" y="53"/>
                    <a:pt x="77" y="53"/>
                  </a:cubicBezTo>
                  <a:lnTo>
                    <a:pt x="87" y="80"/>
                  </a:lnTo>
                  <a:lnTo>
                    <a:pt x="13" y="121"/>
                  </a:lnTo>
                  <a:lnTo>
                    <a:pt x="8" y="151"/>
                  </a:lnTo>
                  <a:lnTo>
                    <a:pt x="8" y="151"/>
                  </a:lnTo>
                  <a:cubicBezTo>
                    <a:pt x="0" y="198"/>
                    <a:pt x="24" y="245"/>
                    <a:pt x="68" y="264"/>
                  </a:cubicBezTo>
                  <a:lnTo>
                    <a:pt x="157" y="218"/>
                  </a:lnTo>
                </a:path>
              </a:pathLst>
            </a:custGeom>
            <a:solidFill>
              <a:srgbClr val="FD9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66" name="Freeform 148">
              <a:extLst>
                <a:ext uri="{FF2B5EF4-FFF2-40B4-BE49-F238E27FC236}">
                  <a16:creationId xmlns:a16="http://schemas.microsoft.com/office/drawing/2014/main" id="{971714CF-AE9C-862C-B9EB-4ECDFD8F0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5322" y="7857736"/>
              <a:ext cx="368035" cy="444938"/>
            </a:xfrm>
            <a:custGeom>
              <a:avLst/>
              <a:gdLst>
                <a:gd name="T0" fmla="*/ 283 w 297"/>
                <a:gd name="T1" fmla="*/ 355 h 356"/>
                <a:gd name="T2" fmla="*/ 115 w 297"/>
                <a:gd name="T3" fmla="*/ 355 h 356"/>
                <a:gd name="T4" fmla="*/ 115 w 297"/>
                <a:gd name="T5" fmla="*/ 355 h 356"/>
                <a:gd name="T6" fmla="*/ 101 w 297"/>
                <a:gd name="T7" fmla="*/ 345 h 356"/>
                <a:gd name="T8" fmla="*/ 2 w 297"/>
                <a:gd name="T9" fmla="*/ 11 h 356"/>
                <a:gd name="T10" fmla="*/ 2 w 297"/>
                <a:gd name="T11" fmla="*/ 11 h 356"/>
                <a:gd name="T12" fmla="*/ 9 w 297"/>
                <a:gd name="T13" fmla="*/ 0 h 356"/>
                <a:gd name="T14" fmla="*/ 176 w 297"/>
                <a:gd name="T15" fmla="*/ 0 h 356"/>
                <a:gd name="T16" fmla="*/ 176 w 297"/>
                <a:gd name="T17" fmla="*/ 0 h 356"/>
                <a:gd name="T18" fmla="*/ 197 w 297"/>
                <a:gd name="T19" fmla="*/ 16 h 356"/>
                <a:gd name="T20" fmla="*/ 294 w 297"/>
                <a:gd name="T21" fmla="*/ 340 h 356"/>
                <a:gd name="T22" fmla="*/ 294 w 297"/>
                <a:gd name="T23" fmla="*/ 340 h 356"/>
                <a:gd name="T24" fmla="*/ 283 w 297"/>
                <a:gd name="T25" fmla="*/ 355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7" h="356">
                  <a:moveTo>
                    <a:pt x="283" y="355"/>
                  </a:moveTo>
                  <a:lnTo>
                    <a:pt x="115" y="355"/>
                  </a:lnTo>
                  <a:lnTo>
                    <a:pt x="115" y="355"/>
                  </a:lnTo>
                  <a:cubicBezTo>
                    <a:pt x="109" y="355"/>
                    <a:pt x="103" y="350"/>
                    <a:pt x="101" y="345"/>
                  </a:cubicBezTo>
                  <a:lnTo>
                    <a:pt x="2" y="11"/>
                  </a:lnTo>
                  <a:lnTo>
                    <a:pt x="2" y="11"/>
                  </a:lnTo>
                  <a:cubicBezTo>
                    <a:pt x="0" y="5"/>
                    <a:pt x="3" y="0"/>
                    <a:pt x="9" y="0"/>
                  </a:cubicBezTo>
                  <a:lnTo>
                    <a:pt x="176" y="0"/>
                  </a:lnTo>
                  <a:lnTo>
                    <a:pt x="176" y="0"/>
                  </a:lnTo>
                  <a:cubicBezTo>
                    <a:pt x="185" y="0"/>
                    <a:pt x="194" y="7"/>
                    <a:pt x="197" y="16"/>
                  </a:cubicBezTo>
                  <a:lnTo>
                    <a:pt x="294" y="340"/>
                  </a:lnTo>
                  <a:lnTo>
                    <a:pt x="294" y="340"/>
                  </a:lnTo>
                  <a:cubicBezTo>
                    <a:pt x="296" y="348"/>
                    <a:pt x="291" y="355"/>
                    <a:pt x="283" y="355"/>
                  </a:cubicBezTo>
                </a:path>
              </a:pathLst>
            </a:custGeom>
            <a:solidFill>
              <a:srgbClr val="122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67" name="Freeform 75">
              <a:extLst>
                <a:ext uri="{FF2B5EF4-FFF2-40B4-BE49-F238E27FC236}">
                  <a16:creationId xmlns:a16="http://schemas.microsoft.com/office/drawing/2014/main" id="{87979B2E-D557-6EB0-4BAE-B0A4028D3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70116" y="7857736"/>
              <a:ext cx="270078" cy="443688"/>
            </a:xfrm>
            <a:custGeom>
              <a:avLst/>
              <a:gdLst>
                <a:gd name="connsiteX0" fmla="*/ 6598 w 270078"/>
                <a:gd name="connsiteY0" fmla="*/ 54932 h 443688"/>
                <a:gd name="connsiteX1" fmla="*/ 22619 w 270078"/>
                <a:gd name="connsiteY1" fmla="*/ 73496 h 443688"/>
                <a:gd name="connsiteX2" fmla="*/ 16897 w 270078"/>
                <a:gd name="connsiteY2" fmla="*/ 92059 h 443688"/>
                <a:gd name="connsiteX3" fmla="*/ 877 w 270078"/>
                <a:gd name="connsiteY3" fmla="*/ 73496 h 443688"/>
                <a:gd name="connsiteX4" fmla="*/ 6598 w 270078"/>
                <a:gd name="connsiteY4" fmla="*/ 54932 h 443688"/>
                <a:gd name="connsiteX5" fmla="*/ 72800 w 270078"/>
                <a:gd name="connsiteY5" fmla="*/ 38453 h 443688"/>
                <a:gd name="connsiteX6" fmla="*/ 106225 w 270078"/>
                <a:gd name="connsiteY6" fmla="*/ 70813 h 443688"/>
                <a:gd name="connsiteX7" fmla="*/ 93369 w 270078"/>
                <a:gd name="connsiteY7" fmla="*/ 103172 h 443688"/>
                <a:gd name="connsiteX8" fmla="*/ 58659 w 270078"/>
                <a:gd name="connsiteY8" fmla="*/ 70813 h 443688"/>
                <a:gd name="connsiteX9" fmla="*/ 72800 w 270078"/>
                <a:gd name="connsiteY9" fmla="*/ 38453 h 443688"/>
                <a:gd name="connsiteX10" fmla="*/ 113938 w 270078"/>
                <a:gd name="connsiteY10" fmla="*/ 0 h 443688"/>
                <a:gd name="connsiteX11" fmla="*/ 123817 w 270078"/>
                <a:gd name="connsiteY11" fmla="*/ 0 h 443688"/>
                <a:gd name="connsiteX12" fmla="*/ 149750 w 270078"/>
                <a:gd name="connsiteY12" fmla="*/ 19997 h 443688"/>
                <a:gd name="connsiteX13" fmla="*/ 269534 w 270078"/>
                <a:gd name="connsiteY13" fmla="*/ 424941 h 443688"/>
                <a:gd name="connsiteX14" fmla="*/ 255951 w 270078"/>
                <a:gd name="connsiteY14" fmla="*/ 443688 h 443688"/>
                <a:gd name="connsiteX15" fmla="*/ 244837 w 270078"/>
                <a:gd name="connsiteY15" fmla="*/ 443688 h 443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0078" h="443688">
                  <a:moveTo>
                    <a:pt x="6598" y="54932"/>
                  </a:moveTo>
                  <a:cubicBezTo>
                    <a:pt x="12320" y="54932"/>
                    <a:pt x="19186" y="62888"/>
                    <a:pt x="22619" y="73496"/>
                  </a:cubicBezTo>
                  <a:cubicBezTo>
                    <a:pt x="24908" y="84103"/>
                    <a:pt x="22619" y="92059"/>
                    <a:pt x="16897" y="92059"/>
                  </a:cubicBezTo>
                  <a:cubicBezTo>
                    <a:pt x="11176" y="92059"/>
                    <a:pt x="4310" y="84103"/>
                    <a:pt x="877" y="73496"/>
                  </a:cubicBezTo>
                  <a:cubicBezTo>
                    <a:pt x="-1412" y="62888"/>
                    <a:pt x="877" y="54932"/>
                    <a:pt x="6598" y="54932"/>
                  </a:cubicBezTo>
                  <a:close/>
                  <a:moveTo>
                    <a:pt x="72800" y="38453"/>
                  </a:moveTo>
                  <a:cubicBezTo>
                    <a:pt x="85656" y="38453"/>
                    <a:pt x="101082" y="52835"/>
                    <a:pt x="106225" y="70813"/>
                  </a:cubicBezTo>
                  <a:cubicBezTo>
                    <a:pt x="112652" y="88790"/>
                    <a:pt x="106225" y="103172"/>
                    <a:pt x="93369" y="103172"/>
                  </a:cubicBezTo>
                  <a:cubicBezTo>
                    <a:pt x="80514" y="103172"/>
                    <a:pt x="65087" y="88790"/>
                    <a:pt x="58659" y="70813"/>
                  </a:cubicBezTo>
                  <a:cubicBezTo>
                    <a:pt x="53517" y="52835"/>
                    <a:pt x="58659" y="38453"/>
                    <a:pt x="72800" y="38453"/>
                  </a:cubicBezTo>
                  <a:close/>
                  <a:moveTo>
                    <a:pt x="113938" y="0"/>
                  </a:moveTo>
                  <a:lnTo>
                    <a:pt x="123817" y="0"/>
                  </a:lnTo>
                  <a:cubicBezTo>
                    <a:pt x="134931" y="0"/>
                    <a:pt x="146045" y="8749"/>
                    <a:pt x="149750" y="19997"/>
                  </a:cubicBezTo>
                  <a:lnTo>
                    <a:pt x="269534" y="424941"/>
                  </a:lnTo>
                  <a:cubicBezTo>
                    <a:pt x="272004" y="434940"/>
                    <a:pt x="265830" y="443688"/>
                    <a:pt x="255951" y="443688"/>
                  </a:cubicBezTo>
                  <a:lnTo>
                    <a:pt x="244837" y="443688"/>
                  </a:lnTo>
                  <a:close/>
                </a:path>
              </a:pathLst>
            </a:custGeom>
            <a:solidFill>
              <a:srgbClr val="0413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68" name="Freeform 152">
              <a:extLst>
                <a:ext uri="{FF2B5EF4-FFF2-40B4-BE49-F238E27FC236}">
                  <a16:creationId xmlns:a16="http://schemas.microsoft.com/office/drawing/2014/main" id="{476BE418-9B05-D708-518E-4D162F069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25886" y="8022527"/>
              <a:ext cx="225212" cy="291133"/>
            </a:xfrm>
            <a:custGeom>
              <a:avLst/>
              <a:gdLst>
                <a:gd name="T0" fmla="*/ 133 w 181"/>
                <a:gd name="T1" fmla="*/ 195 h 235"/>
                <a:gd name="T2" fmla="*/ 126 w 181"/>
                <a:gd name="T3" fmla="*/ 174 h 235"/>
                <a:gd name="T4" fmla="*/ 169 w 181"/>
                <a:gd name="T5" fmla="*/ 98 h 235"/>
                <a:gd name="T6" fmla="*/ 169 w 181"/>
                <a:gd name="T7" fmla="*/ 98 h 235"/>
                <a:gd name="T8" fmla="*/ 172 w 181"/>
                <a:gd name="T9" fmla="*/ 58 h 235"/>
                <a:gd name="T10" fmla="*/ 169 w 181"/>
                <a:gd name="T11" fmla="*/ 47 h 235"/>
                <a:gd name="T12" fmla="*/ 176 w 181"/>
                <a:gd name="T13" fmla="*/ 34 h 235"/>
                <a:gd name="T14" fmla="*/ 176 w 181"/>
                <a:gd name="T15" fmla="*/ 34 h 235"/>
                <a:gd name="T16" fmla="*/ 178 w 181"/>
                <a:gd name="T17" fmla="*/ 20 h 235"/>
                <a:gd name="T18" fmla="*/ 178 w 181"/>
                <a:gd name="T19" fmla="*/ 20 h 235"/>
                <a:gd name="T20" fmla="*/ 156 w 181"/>
                <a:gd name="T21" fmla="*/ 11 h 235"/>
                <a:gd name="T22" fmla="*/ 150 w 181"/>
                <a:gd name="T23" fmla="*/ 14 h 235"/>
                <a:gd name="T24" fmla="*/ 150 w 181"/>
                <a:gd name="T25" fmla="*/ 14 h 235"/>
                <a:gd name="T26" fmla="*/ 121 w 181"/>
                <a:gd name="T27" fmla="*/ 10 h 235"/>
                <a:gd name="T28" fmla="*/ 105 w 181"/>
                <a:gd name="T29" fmla="*/ 27 h 235"/>
                <a:gd name="T30" fmla="*/ 105 w 181"/>
                <a:gd name="T31" fmla="*/ 27 h 235"/>
                <a:gd name="T32" fmla="*/ 85 w 181"/>
                <a:gd name="T33" fmla="*/ 25 h 235"/>
                <a:gd name="T34" fmla="*/ 85 w 181"/>
                <a:gd name="T35" fmla="*/ 25 h 235"/>
                <a:gd name="T36" fmla="*/ 63 w 181"/>
                <a:gd name="T37" fmla="*/ 55 h 235"/>
                <a:gd name="T38" fmla="*/ 63 w 181"/>
                <a:gd name="T39" fmla="*/ 55 h 235"/>
                <a:gd name="T40" fmla="*/ 46 w 181"/>
                <a:gd name="T41" fmla="*/ 46 h 235"/>
                <a:gd name="T42" fmla="*/ 46 w 181"/>
                <a:gd name="T43" fmla="*/ 46 h 235"/>
                <a:gd name="T44" fmla="*/ 23 w 181"/>
                <a:gd name="T45" fmla="*/ 73 h 235"/>
                <a:gd name="T46" fmla="*/ 23 w 181"/>
                <a:gd name="T47" fmla="*/ 73 h 235"/>
                <a:gd name="T48" fmla="*/ 31 w 181"/>
                <a:gd name="T49" fmla="*/ 181 h 235"/>
                <a:gd name="T50" fmla="*/ 70 w 181"/>
                <a:gd name="T51" fmla="*/ 234 h 235"/>
                <a:gd name="T52" fmla="*/ 133 w 181"/>
                <a:gd name="T53" fmla="*/ 195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81" h="235">
                  <a:moveTo>
                    <a:pt x="133" y="195"/>
                  </a:moveTo>
                  <a:lnTo>
                    <a:pt x="126" y="174"/>
                  </a:lnTo>
                  <a:lnTo>
                    <a:pt x="169" y="98"/>
                  </a:lnTo>
                  <a:lnTo>
                    <a:pt x="169" y="98"/>
                  </a:lnTo>
                  <a:cubicBezTo>
                    <a:pt x="175" y="86"/>
                    <a:pt x="176" y="71"/>
                    <a:pt x="172" y="58"/>
                  </a:cubicBezTo>
                  <a:lnTo>
                    <a:pt x="169" y="47"/>
                  </a:lnTo>
                  <a:lnTo>
                    <a:pt x="176" y="34"/>
                  </a:lnTo>
                  <a:lnTo>
                    <a:pt x="176" y="34"/>
                  </a:lnTo>
                  <a:cubicBezTo>
                    <a:pt x="180" y="30"/>
                    <a:pt x="180" y="25"/>
                    <a:pt x="178" y="20"/>
                  </a:cubicBezTo>
                  <a:lnTo>
                    <a:pt x="178" y="20"/>
                  </a:lnTo>
                  <a:cubicBezTo>
                    <a:pt x="175" y="11"/>
                    <a:pt x="165" y="7"/>
                    <a:pt x="156" y="11"/>
                  </a:cubicBezTo>
                  <a:lnTo>
                    <a:pt x="150" y="14"/>
                  </a:lnTo>
                  <a:lnTo>
                    <a:pt x="150" y="14"/>
                  </a:lnTo>
                  <a:cubicBezTo>
                    <a:pt x="145" y="2"/>
                    <a:pt x="129" y="0"/>
                    <a:pt x="121" y="10"/>
                  </a:cubicBezTo>
                  <a:lnTo>
                    <a:pt x="105" y="27"/>
                  </a:lnTo>
                  <a:lnTo>
                    <a:pt x="105" y="27"/>
                  </a:lnTo>
                  <a:cubicBezTo>
                    <a:pt x="101" y="19"/>
                    <a:pt x="90" y="18"/>
                    <a:pt x="85" y="25"/>
                  </a:cubicBezTo>
                  <a:lnTo>
                    <a:pt x="85" y="25"/>
                  </a:lnTo>
                  <a:cubicBezTo>
                    <a:pt x="82" y="28"/>
                    <a:pt x="66" y="50"/>
                    <a:pt x="63" y="55"/>
                  </a:cubicBezTo>
                  <a:lnTo>
                    <a:pt x="63" y="55"/>
                  </a:lnTo>
                  <a:cubicBezTo>
                    <a:pt x="60" y="58"/>
                    <a:pt x="52" y="44"/>
                    <a:pt x="46" y="46"/>
                  </a:cubicBezTo>
                  <a:lnTo>
                    <a:pt x="46" y="46"/>
                  </a:lnTo>
                  <a:cubicBezTo>
                    <a:pt x="36" y="50"/>
                    <a:pt x="26" y="67"/>
                    <a:pt x="23" y="73"/>
                  </a:cubicBezTo>
                  <a:lnTo>
                    <a:pt x="23" y="73"/>
                  </a:lnTo>
                  <a:cubicBezTo>
                    <a:pt x="1" y="107"/>
                    <a:pt x="0" y="148"/>
                    <a:pt x="31" y="181"/>
                  </a:cubicBezTo>
                  <a:lnTo>
                    <a:pt x="70" y="234"/>
                  </a:lnTo>
                  <a:lnTo>
                    <a:pt x="133" y="195"/>
                  </a:lnTo>
                </a:path>
              </a:pathLst>
            </a:custGeom>
            <a:solidFill>
              <a:srgbClr val="F487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69" name="Freeform 153">
              <a:extLst>
                <a:ext uri="{FF2B5EF4-FFF2-40B4-BE49-F238E27FC236}">
                  <a16:creationId xmlns:a16="http://schemas.microsoft.com/office/drawing/2014/main" id="{8ED9F14F-D19F-ABA1-4416-3E3D9F758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6596" y="7363362"/>
              <a:ext cx="197750" cy="411981"/>
            </a:xfrm>
            <a:custGeom>
              <a:avLst/>
              <a:gdLst>
                <a:gd name="T0" fmla="*/ 0 w 158"/>
                <a:gd name="T1" fmla="*/ 43 h 332"/>
                <a:gd name="T2" fmla="*/ 0 w 158"/>
                <a:gd name="T3" fmla="*/ 331 h 332"/>
                <a:gd name="T4" fmla="*/ 0 w 158"/>
                <a:gd name="T5" fmla="*/ 331 h 332"/>
                <a:gd name="T6" fmla="*/ 157 w 158"/>
                <a:gd name="T7" fmla="*/ 227 h 332"/>
                <a:gd name="T8" fmla="*/ 129 w 158"/>
                <a:gd name="T9" fmla="*/ 0 h 332"/>
                <a:gd name="T10" fmla="*/ 0 w 158"/>
                <a:gd name="T11" fmla="*/ 43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8" h="332">
                  <a:moveTo>
                    <a:pt x="0" y="43"/>
                  </a:moveTo>
                  <a:lnTo>
                    <a:pt x="0" y="331"/>
                  </a:lnTo>
                  <a:lnTo>
                    <a:pt x="0" y="331"/>
                  </a:lnTo>
                  <a:cubicBezTo>
                    <a:pt x="0" y="331"/>
                    <a:pt x="141" y="291"/>
                    <a:pt x="157" y="227"/>
                  </a:cubicBezTo>
                  <a:lnTo>
                    <a:pt x="129" y="0"/>
                  </a:lnTo>
                  <a:lnTo>
                    <a:pt x="0" y="43"/>
                  </a:lnTo>
                </a:path>
              </a:pathLst>
            </a:custGeom>
            <a:solidFill>
              <a:srgbClr val="FD9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70" name="Freeform 154">
              <a:extLst>
                <a:ext uri="{FF2B5EF4-FFF2-40B4-BE49-F238E27FC236}">
                  <a16:creationId xmlns:a16="http://schemas.microsoft.com/office/drawing/2014/main" id="{787AE663-3869-C6DC-6EF2-FB3137873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6598" y="7390830"/>
              <a:ext cx="98874" cy="208735"/>
            </a:xfrm>
            <a:custGeom>
              <a:avLst/>
              <a:gdLst>
                <a:gd name="T0" fmla="*/ 65 w 78"/>
                <a:gd name="T1" fmla="*/ 0 h 167"/>
                <a:gd name="T2" fmla="*/ 0 w 78"/>
                <a:gd name="T3" fmla="*/ 21 h 167"/>
                <a:gd name="T4" fmla="*/ 0 w 78"/>
                <a:gd name="T5" fmla="*/ 166 h 167"/>
                <a:gd name="T6" fmla="*/ 0 w 78"/>
                <a:gd name="T7" fmla="*/ 166 h 167"/>
                <a:gd name="T8" fmla="*/ 65 w 78"/>
                <a:gd name="T9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167">
                  <a:moveTo>
                    <a:pt x="65" y="0"/>
                  </a:moveTo>
                  <a:lnTo>
                    <a:pt x="0" y="21"/>
                  </a:lnTo>
                  <a:lnTo>
                    <a:pt x="0" y="166"/>
                  </a:lnTo>
                  <a:lnTo>
                    <a:pt x="0" y="166"/>
                  </a:lnTo>
                  <a:cubicBezTo>
                    <a:pt x="31" y="150"/>
                    <a:pt x="77" y="109"/>
                    <a:pt x="65" y="0"/>
                  </a:cubicBezTo>
                </a:path>
              </a:pathLst>
            </a:custGeom>
            <a:solidFill>
              <a:srgbClr val="F487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71" name="Freeform 79">
              <a:extLst>
                <a:ext uri="{FF2B5EF4-FFF2-40B4-BE49-F238E27FC236}">
                  <a16:creationId xmlns:a16="http://schemas.microsoft.com/office/drawing/2014/main" id="{F37E11C6-C903-9D00-8392-99EFF1DD1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45724" y="7072235"/>
              <a:ext cx="364424" cy="469933"/>
            </a:xfrm>
            <a:custGeom>
              <a:avLst/>
              <a:gdLst>
                <a:gd name="connsiteX0" fmla="*/ 190941 w 364424"/>
                <a:gd name="connsiteY0" fmla="*/ 0 h 469933"/>
                <a:gd name="connsiteX1" fmla="*/ 364424 w 364424"/>
                <a:gd name="connsiteY1" fmla="*/ 174043 h 469933"/>
                <a:gd name="connsiteX2" fmla="*/ 100482 w 364424"/>
                <a:gd name="connsiteY2" fmla="*/ 469916 h 469933"/>
                <a:gd name="connsiteX3" fmla="*/ 39763 w 364424"/>
                <a:gd name="connsiteY3" fmla="*/ 334411 h 469933"/>
                <a:gd name="connsiteX4" fmla="*/ 109 w 364424"/>
                <a:gd name="connsiteY4" fmla="*/ 326952 h 469933"/>
                <a:gd name="connsiteX5" fmla="*/ 26132 w 364424"/>
                <a:gd name="connsiteY5" fmla="*/ 155396 h 469933"/>
                <a:gd name="connsiteX6" fmla="*/ 190941 w 364424"/>
                <a:gd name="connsiteY6" fmla="*/ 0 h 469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4424" h="469933">
                  <a:moveTo>
                    <a:pt x="190941" y="0"/>
                  </a:moveTo>
                  <a:cubicBezTo>
                    <a:pt x="286356" y="0"/>
                    <a:pt x="364424" y="77076"/>
                    <a:pt x="364424" y="174043"/>
                  </a:cubicBezTo>
                  <a:cubicBezTo>
                    <a:pt x="364424" y="269767"/>
                    <a:pt x="313618" y="461214"/>
                    <a:pt x="100482" y="469916"/>
                  </a:cubicBezTo>
                  <a:cubicBezTo>
                    <a:pt x="48437" y="471159"/>
                    <a:pt x="50915" y="406515"/>
                    <a:pt x="39763" y="334411"/>
                  </a:cubicBezTo>
                  <a:cubicBezTo>
                    <a:pt x="38523" y="325709"/>
                    <a:pt x="-2369" y="335654"/>
                    <a:pt x="109" y="326952"/>
                  </a:cubicBezTo>
                  <a:cubicBezTo>
                    <a:pt x="11262" y="277226"/>
                    <a:pt x="32328" y="227499"/>
                    <a:pt x="26132" y="155396"/>
                  </a:cubicBezTo>
                  <a:cubicBezTo>
                    <a:pt x="13740" y="37295"/>
                    <a:pt x="94286" y="0"/>
                    <a:pt x="190941" y="0"/>
                  </a:cubicBezTo>
                  <a:close/>
                </a:path>
              </a:pathLst>
            </a:custGeom>
            <a:gradFill>
              <a:gsLst>
                <a:gs pos="1000">
                  <a:srgbClr val="FD9FAF"/>
                </a:gs>
                <a:gs pos="77000">
                  <a:srgbClr val="F9C5D0"/>
                </a:gs>
              </a:gsLst>
              <a:lin ang="16200000" scaled="0"/>
            </a:gra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72" name="Freeform 156">
              <a:extLst>
                <a:ext uri="{FF2B5EF4-FFF2-40B4-BE49-F238E27FC236}">
                  <a16:creationId xmlns:a16="http://schemas.microsoft.com/office/drawing/2014/main" id="{BB7CCFC2-AE66-300A-1DE8-85A59F455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00536" y="6956875"/>
              <a:ext cx="719588" cy="510855"/>
            </a:xfrm>
            <a:custGeom>
              <a:avLst/>
              <a:gdLst>
                <a:gd name="T0" fmla="*/ 101 w 576"/>
                <a:gd name="T1" fmla="*/ 33 h 412"/>
                <a:gd name="T2" fmla="*/ 101 w 576"/>
                <a:gd name="T3" fmla="*/ 33 h 412"/>
                <a:gd name="T4" fmla="*/ 157 w 576"/>
                <a:gd name="T5" fmla="*/ 200 h 412"/>
                <a:gd name="T6" fmla="*/ 157 w 576"/>
                <a:gd name="T7" fmla="*/ 200 h 412"/>
                <a:gd name="T8" fmla="*/ 350 w 576"/>
                <a:gd name="T9" fmla="*/ 172 h 412"/>
                <a:gd name="T10" fmla="*/ 350 w 576"/>
                <a:gd name="T11" fmla="*/ 172 h 412"/>
                <a:gd name="T12" fmla="*/ 333 w 576"/>
                <a:gd name="T13" fmla="*/ 274 h 412"/>
                <a:gd name="T14" fmla="*/ 333 w 576"/>
                <a:gd name="T15" fmla="*/ 274 h 412"/>
                <a:gd name="T16" fmla="*/ 365 w 576"/>
                <a:gd name="T17" fmla="*/ 240 h 412"/>
                <a:gd name="T18" fmla="*/ 365 w 576"/>
                <a:gd name="T19" fmla="*/ 240 h 412"/>
                <a:gd name="T20" fmla="*/ 373 w 576"/>
                <a:gd name="T21" fmla="*/ 305 h 412"/>
                <a:gd name="T22" fmla="*/ 373 w 576"/>
                <a:gd name="T23" fmla="*/ 305 h 412"/>
                <a:gd name="T24" fmla="*/ 428 w 576"/>
                <a:gd name="T25" fmla="*/ 407 h 412"/>
                <a:gd name="T26" fmla="*/ 428 w 576"/>
                <a:gd name="T27" fmla="*/ 407 h 412"/>
                <a:gd name="T28" fmla="*/ 483 w 576"/>
                <a:gd name="T29" fmla="*/ 93 h 412"/>
                <a:gd name="T30" fmla="*/ 483 w 576"/>
                <a:gd name="T31" fmla="*/ 93 h 412"/>
                <a:gd name="T32" fmla="*/ 448 w 576"/>
                <a:gd name="T33" fmla="*/ 93 h 412"/>
                <a:gd name="T34" fmla="*/ 448 w 576"/>
                <a:gd name="T35" fmla="*/ 93 h 412"/>
                <a:gd name="T36" fmla="*/ 434 w 576"/>
                <a:gd name="T37" fmla="*/ 49 h 412"/>
                <a:gd name="T38" fmla="*/ 434 w 576"/>
                <a:gd name="T39" fmla="*/ 49 h 412"/>
                <a:gd name="T40" fmla="*/ 345 w 576"/>
                <a:gd name="T41" fmla="*/ 58 h 412"/>
                <a:gd name="T42" fmla="*/ 345 w 576"/>
                <a:gd name="T43" fmla="*/ 58 h 412"/>
                <a:gd name="T44" fmla="*/ 101 w 576"/>
                <a:gd name="T45" fmla="*/ 33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76" h="412">
                  <a:moveTo>
                    <a:pt x="101" y="33"/>
                  </a:moveTo>
                  <a:lnTo>
                    <a:pt x="101" y="33"/>
                  </a:lnTo>
                  <a:cubicBezTo>
                    <a:pt x="24" y="62"/>
                    <a:pt x="0" y="181"/>
                    <a:pt x="157" y="200"/>
                  </a:cubicBezTo>
                  <a:lnTo>
                    <a:pt x="157" y="200"/>
                  </a:lnTo>
                  <a:cubicBezTo>
                    <a:pt x="314" y="220"/>
                    <a:pt x="329" y="150"/>
                    <a:pt x="350" y="172"/>
                  </a:cubicBezTo>
                  <a:lnTo>
                    <a:pt x="350" y="172"/>
                  </a:lnTo>
                  <a:cubicBezTo>
                    <a:pt x="372" y="194"/>
                    <a:pt x="295" y="259"/>
                    <a:pt x="333" y="274"/>
                  </a:cubicBezTo>
                  <a:lnTo>
                    <a:pt x="333" y="274"/>
                  </a:lnTo>
                  <a:cubicBezTo>
                    <a:pt x="371" y="289"/>
                    <a:pt x="340" y="244"/>
                    <a:pt x="365" y="240"/>
                  </a:cubicBezTo>
                  <a:lnTo>
                    <a:pt x="365" y="240"/>
                  </a:lnTo>
                  <a:cubicBezTo>
                    <a:pt x="390" y="236"/>
                    <a:pt x="408" y="309"/>
                    <a:pt x="373" y="305"/>
                  </a:cubicBezTo>
                  <a:lnTo>
                    <a:pt x="373" y="305"/>
                  </a:lnTo>
                  <a:cubicBezTo>
                    <a:pt x="373" y="305"/>
                    <a:pt x="398" y="411"/>
                    <a:pt x="428" y="407"/>
                  </a:cubicBezTo>
                  <a:lnTo>
                    <a:pt x="428" y="407"/>
                  </a:lnTo>
                  <a:cubicBezTo>
                    <a:pt x="459" y="403"/>
                    <a:pt x="575" y="123"/>
                    <a:pt x="483" y="93"/>
                  </a:cubicBezTo>
                  <a:lnTo>
                    <a:pt x="483" y="93"/>
                  </a:lnTo>
                  <a:cubicBezTo>
                    <a:pt x="461" y="85"/>
                    <a:pt x="450" y="101"/>
                    <a:pt x="448" y="93"/>
                  </a:cubicBezTo>
                  <a:lnTo>
                    <a:pt x="448" y="93"/>
                  </a:lnTo>
                  <a:cubicBezTo>
                    <a:pt x="445" y="80"/>
                    <a:pt x="460" y="58"/>
                    <a:pt x="434" y="49"/>
                  </a:cubicBezTo>
                  <a:lnTo>
                    <a:pt x="434" y="49"/>
                  </a:lnTo>
                  <a:cubicBezTo>
                    <a:pt x="419" y="43"/>
                    <a:pt x="373" y="52"/>
                    <a:pt x="345" y="58"/>
                  </a:cubicBezTo>
                  <a:lnTo>
                    <a:pt x="345" y="58"/>
                  </a:lnTo>
                  <a:cubicBezTo>
                    <a:pt x="296" y="68"/>
                    <a:pt x="193" y="0"/>
                    <a:pt x="101" y="33"/>
                  </a:cubicBezTo>
                </a:path>
              </a:pathLst>
            </a:custGeom>
            <a:solidFill>
              <a:srgbClr val="04132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73" name="Freeform 157">
              <a:extLst>
                <a:ext uri="{FF2B5EF4-FFF2-40B4-BE49-F238E27FC236}">
                  <a16:creationId xmlns:a16="http://schemas.microsoft.com/office/drawing/2014/main" id="{7C05EB56-C65E-D391-153F-3C134BEAE8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3398" y="6034045"/>
              <a:ext cx="2405953" cy="736069"/>
            </a:xfrm>
            <a:custGeom>
              <a:avLst/>
              <a:gdLst>
                <a:gd name="T0" fmla="*/ 1681 w 1932"/>
                <a:gd name="T1" fmla="*/ 309 h 591"/>
                <a:gd name="T2" fmla="*/ 1681 w 1932"/>
                <a:gd name="T3" fmla="*/ 309 h 591"/>
                <a:gd name="T4" fmla="*/ 1441 w 1932"/>
                <a:gd name="T5" fmla="*/ 360 h 591"/>
                <a:gd name="T6" fmla="*/ 1441 w 1932"/>
                <a:gd name="T7" fmla="*/ 360 h 591"/>
                <a:gd name="T8" fmla="*/ 1318 w 1932"/>
                <a:gd name="T9" fmla="*/ 0 h 591"/>
                <a:gd name="T10" fmla="*/ 1318 w 1932"/>
                <a:gd name="T11" fmla="*/ 0 h 591"/>
                <a:gd name="T12" fmla="*/ 567 w 1932"/>
                <a:gd name="T13" fmla="*/ 446 h 591"/>
                <a:gd name="T14" fmla="*/ 567 w 1932"/>
                <a:gd name="T15" fmla="*/ 446 h 591"/>
                <a:gd name="T16" fmla="*/ 467 w 1932"/>
                <a:gd name="T17" fmla="*/ 309 h 591"/>
                <a:gd name="T18" fmla="*/ 467 w 1932"/>
                <a:gd name="T19" fmla="*/ 309 h 591"/>
                <a:gd name="T20" fmla="*/ 0 w 1932"/>
                <a:gd name="T21" fmla="*/ 590 h 591"/>
                <a:gd name="T22" fmla="*/ 1855 w 1932"/>
                <a:gd name="T23" fmla="*/ 590 h 591"/>
                <a:gd name="T24" fmla="*/ 1855 w 1932"/>
                <a:gd name="T25" fmla="*/ 590 h 591"/>
                <a:gd name="T26" fmla="*/ 1681 w 1932"/>
                <a:gd name="T27" fmla="*/ 309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32" h="591">
                  <a:moveTo>
                    <a:pt x="1681" y="309"/>
                  </a:moveTo>
                  <a:lnTo>
                    <a:pt x="1681" y="309"/>
                  </a:lnTo>
                  <a:cubicBezTo>
                    <a:pt x="1607" y="309"/>
                    <a:pt x="1525" y="328"/>
                    <a:pt x="1441" y="360"/>
                  </a:cubicBezTo>
                  <a:lnTo>
                    <a:pt x="1441" y="360"/>
                  </a:lnTo>
                  <a:cubicBezTo>
                    <a:pt x="1544" y="150"/>
                    <a:pt x="1502" y="0"/>
                    <a:pt x="1318" y="0"/>
                  </a:cubicBezTo>
                  <a:lnTo>
                    <a:pt x="1318" y="0"/>
                  </a:lnTo>
                  <a:cubicBezTo>
                    <a:pt x="1111" y="0"/>
                    <a:pt x="792" y="193"/>
                    <a:pt x="567" y="446"/>
                  </a:cubicBezTo>
                  <a:lnTo>
                    <a:pt x="567" y="446"/>
                  </a:lnTo>
                  <a:cubicBezTo>
                    <a:pt x="582" y="362"/>
                    <a:pt x="549" y="309"/>
                    <a:pt x="467" y="309"/>
                  </a:cubicBezTo>
                  <a:lnTo>
                    <a:pt x="467" y="309"/>
                  </a:lnTo>
                  <a:cubicBezTo>
                    <a:pt x="346" y="309"/>
                    <a:pt x="152" y="428"/>
                    <a:pt x="0" y="590"/>
                  </a:cubicBezTo>
                  <a:lnTo>
                    <a:pt x="1855" y="590"/>
                  </a:lnTo>
                  <a:lnTo>
                    <a:pt x="1855" y="590"/>
                  </a:lnTo>
                  <a:cubicBezTo>
                    <a:pt x="1931" y="428"/>
                    <a:pt x="1866" y="309"/>
                    <a:pt x="1681" y="309"/>
                  </a:cubicBezTo>
                </a:path>
              </a:pathLst>
            </a:custGeom>
            <a:solidFill>
              <a:srgbClr val="26A7BC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74" name="Freeform 158">
              <a:extLst>
                <a:ext uri="{FF2B5EF4-FFF2-40B4-BE49-F238E27FC236}">
                  <a16:creationId xmlns:a16="http://schemas.microsoft.com/office/drawing/2014/main" id="{BC3395EA-EBC1-176D-4DD6-F44F6E66E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68040" y="5380375"/>
              <a:ext cx="2405953" cy="736069"/>
            </a:xfrm>
            <a:custGeom>
              <a:avLst/>
              <a:gdLst>
                <a:gd name="T0" fmla="*/ 250 w 1933"/>
                <a:gd name="T1" fmla="*/ 309 h 591"/>
                <a:gd name="T2" fmla="*/ 250 w 1933"/>
                <a:gd name="T3" fmla="*/ 309 h 591"/>
                <a:gd name="T4" fmla="*/ 490 w 1933"/>
                <a:gd name="T5" fmla="*/ 360 h 591"/>
                <a:gd name="T6" fmla="*/ 490 w 1933"/>
                <a:gd name="T7" fmla="*/ 360 h 591"/>
                <a:gd name="T8" fmla="*/ 613 w 1933"/>
                <a:gd name="T9" fmla="*/ 0 h 591"/>
                <a:gd name="T10" fmla="*/ 613 w 1933"/>
                <a:gd name="T11" fmla="*/ 0 h 591"/>
                <a:gd name="T12" fmla="*/ 1364 w 1933"/>
                <a:gd name="T13" fmla="*/ 445 h 591"/>
                <a:gd name="T14" fmla="*/ 1364 w 1933"/>
                <a:gd name="T15" fmla="*/ 445 h 591"/>
                <a:gd name="T16" fmla="*/ 1464 w 1933"/>
                <a:gd name="T17" fmla="*/ 309 h 591"/>
                <a:gd name="T18" fmla="*/ 1464 w 1933"/>
                <a:gd name="T19" fmla="*/ 309 h 591"/>
                <a:gd name="T20" fmla="*/ 1932 w 1933"/>
                <a:gd name="T21" fmla="*/ 590 h 591"/>
                <a:gd name="T22" fmla="*/ 77 w 1933"/>
                <a:gd name="T23" fmla="*/ 590 h 591"/>
                <a:gd name="T24" fmla="*/ 77 w 1933"/>
                <a:gd name="T25" fmla="*/ 590 h 591"/>
                <a:gd name="T26" fmla="*/ 250 w 1933"/>
                <a:gd name="T27" fmla="*/ 309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33" h="591">
                  <a:moveTo>
                    <a:pt x="250" y="309"/>
                  </a:moveTo>
                  <a:lnTo>
                    <a:pt x="250" y="309"/>
                  </a:lnTo>
                  <a:cubicBezTo>
                    <a:pt x="324" y="309"/>
                    <a:pt x="406" y="327"/>
                    <a:pt x="490" y="360"/>
                  </a:cubicBezTo>
                  <a:lnTo>
                    <a:pt x="490" y="360"/>
                  </a:lnTo>
                  <a:cubicBezTo>
                    <a:pt x="388" y="150"/>
                    <a:pt x="430" y="0"/>
                    <a:pt x="613" y="0"/>
                  </a:cubicBezTo>
                  <a:lnTo>
                    <a:pt x="613" y="0"/>
                  </a:lnTo>
                  <a:cubicBezTo>
                    <a:pt x="821" y="0"/>
                    <a:pt x="1139" y="193"/>
                    <a:pt x="1364" y="445"/>
                  </a:cubicBezTo>
                  <a:lnTo>
                    <a:pt x="1364" y="445"/>
                  </a:lnTo>
                  <a:cubicBezTo>
                    <a:pt x="1349" y="362"/>
                    <a:pt x="1382" y="309"/>
                    <a:pt x="1464" y="309"/>
                  </a:cubicBezTo>
                  <a:lnTo>
                    <a:pt x="1464" y="309"/>
                  </a:lnTo>
                  <a:cubicBezTo>
                    <a:pt x="1586" y="309"/>
                    <a:pt x="1779" y="428"/>
                    <a:pt x="1932" y="590"/>
                  </a:cubicBezTo>
                  <a:lnTo>
                    <a:pt x="77" y="590"/>
                  </a:lnTo>
                  <a:lnTo>
                    <a:pt x="77" y="590"/>
                  </a:lnTo>
                  <a:cubicBezTo>
                    <a:pt x="0" y="428"/>
                    <a:pt x="65" y="309"/>
                    <a:pt x="250" y="309"/>
                  </a:cubicBezTo>
                </a:path>
              </a:pathLst>
            </a:custGeom>
            <a:solidFill>
              <a:srgbClr val="26A7BC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75" name="Freeform 159">
              <a:extLst>
                <a:ext uri="{FF2B5EF4-FFF2-40B4-BE49-F238E27FC236}">
                  <a16:creationId xmlns:a16="http://schemas.microsoft.com/office/drawing/2014/main" id="{2C24391A-15CE-A676-CF36-AA7F68EF3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77038" y="6006581"/>
              <a:ext cx="1494108" cy="2307079"/>
            </a:xfrm>
            <a:custGeom>
              <a:avLst/>
              <a:gdLst>
                <a:gd name="T0" fmla="*/ 1094 w 1198"/>
                <a:gd name="T1" fmla="*/ 1852 h 1853"/>
                <a:gd name="T2" fmla="*/ 103 w 1198"/>
                <a:gd name="T3" fmla="*/ 1852 h 1853"/>
                <a:gd name="T4" fmla="*/ 103 w 1198"/>
                <a:gd name="T5" fmla="*/ 1852 h 1853"/>
                <a:gd name="T6" fmla="*/ 0 w 1198"/>
                <a:gd name="T7" fmla="*/ 1748 h 1853"/>
                <a:gd name="T8" fmla="*/ 0 w 1198"/>
                <a:gd name="T9" fmla="*/ 103 h 1853"/>
                <a:gd name="T10" fmla="*/ 0 w 1198"/>
                <a:gd name="T11" fmla="*/ 103 h 1853"/>
                <a:gd name="T12" fmla="*/ 103 w 1198"/>
                <a:gd name="T13" fmla="*/ 0 h 1853"/>
                <a:gd name="T14" fmla="*/ 1094 w 1198"/>
                <a:gd name="T15" fmla="*/ 0 h 1853"/>
                <a:gd name="T16" fmla="*/ 1094 w 1198"/>
                <a:gd name="T17" fmla="*/ 0 h 1853"/>
                <a:gd name="T18" fmla="*/ 1197 w 1198"/>
                <a:gd name="T19" fmla="*/ 103 h 1853"/>
                <a:gd name="T20" fmla="*/ 1197 w 1198"/>
                <a:gd name="T21" fmla="*/ 1748 h 1853"/>
                <a:gd name="T22" fmla="*/ 1197 w 1198"/>
                <a:gd name="T23" fmla="*/ 1748 h 1853"/>
                <a:gd name="T24" fmla="*/ 1094 w 1198"/>
                <a:gd name="T25" fmla="*/ 1852 h 1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8" h="1853">
                  <a:moveTo>
                    <a:pt x="1094" y="1852"/>
                  </a:moveTo>
                  <a:lnTo>
                    <a:pt x="103" y="1852"/>
                  </a:lnTo>
                  <a:lnTo>
                    <a:pt x="103" y="1852"/>
                  </a:lnTo>
                  <a:cubicBezTo>
                    <a:pt x="46" y="1852"/>
                    <a:pt x="0" y="1805"/>
                    <a:pt x="0" y="1748"/>
                  </a:cubicBezTo>
                  <a:lnTo>
                    <a:pt x="0" y="103"/>
                  </a:lnTo>
                  <a:lnTo>
                    <a:pt x="0" y="103"/>
                  </a:lnTo>
                  <a:cubicBezTo>
                    <a:pt x="0" y="47"/>
                    <a:pt x="46" y="0"/>
                    <a:pt x="103" y="0"/>
                  </a:cubicBezTo>
                  <a:lnTo>
                    <a:pt x="1094" y="0"/>
                  </a:lnTo>
                  <a:lnTo>
                    <a:pt x="1094" y="0"/>
                  </a:lnTo>
                  <a:cubicBezTo>
                    <a:pt x="1151" y="0"/>
                    <a:pt x="1197" y="47"/>
                    <a:pt x="1197" y="103"/>
                  </a:cubicBezTo>
                  <a:lnTo>
                    <a:pt x="1197" y="1748"/>
                  </a:lnTo>
                  <a:lnTo>
                    <a:pt x="1197" y="1748"/>
                  </a:lnTo>
                  <a:cubicBezTo>
                    <a:pt x="1197" y="1805"/>
                    <a:pt x="1151" y="1852"/>
                    <a:pt x="1094" y="1852"/>
                  </a:cubicBezTo>
                </a:path>
              </a:pathLst>
            </a:custGeom>
            <a:solidFill>
              <a:srgbClr val="26A7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76" name="Freeform 160">
              <a:extLst>
                <a:ext uri="{FF2B5EF4-FFF2-40B4-BE49-F238E27FC236}">
                  <a16:creationId xmlns:a16="http://schemas.microsoft.com/office/drawing/2014/main" id="{AFD28859-1951-BB73-D2AD-AB8056304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9868" y="7434774"/>
              <a:ext cx="1494108" cy="1928057"/>
            </a:xfrm>
            <a:custGeom>
              <a:avLst/>
              <a:gdLst>
                <a:gd name="T0" fmla="*/ 1102 w 1198"/>
                <a:gd name="T1" fmla="*/ 1547 h 1548"/>
                <a:gd name="T2" fmla="*/ 95 w 1198"/>
                <a:gd name="T3" fmla="*/ 1547 h 1548"/>
                <a:gd name="T4" fmla="*/ 95 w 1198"/>
                <a:gd name="T5" fmla="*/ 1547 h 1548"/>
                <a:gd name="T6" fmla="*/ 0 w 1198"/>
                <a:gd name="T7" fmla="*/ 1452 h 1548"/>
                <a:gd name="T8" fmla="*/ 0 w 1198"/>
                <a:gd name="T9" fmla="*/ 94 h 1548"/>
                <a:gd name="T10" fmla="*/ 0 w 1198"/>
                <a:gd name="T11" fmla="*/ 94 h 1548"/>
                <a:gd name="T12" fmla="*/ 95 w 1198"/>
                <a:gd name="T13" fmla="*/ 0 h 1548"/>
                <a:gd name="T14" fmla="*/ 1102 w 1198"/>
                <a:gd name="T15" fmla="*/ 0 h 1548"/>
                <a:gd name="T16" fmla="*/ 1102 w 1198"/>
                <a:gd name="T17" fmla="*/ 0 h 1548"/>
                <a:gd name="T18" fmla="*/ 1197 w 1198"/>
                <a:gd name="T19" fmla="*/ 94 h 1548"/>
                <a:gd name="T20" fmla="*/ 1197 w 1198"/>
                <a:gd name="T21" fmla="*/ 1452 h 1548"/>
                <a:gd name="T22" fmla="*/ 1197 w 1198"/>
                <a:gd name="T23" fmla="*/ 1452 h 1548"/>
                <a:gd name="T24" fmla="*/ 1102 w 1198"/>
                <a:gd name="T25" fmla="*/ 1547 h 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8" h="1548">
                  <a:moveTo>
                    <a:pt x="1102" y="1547"/>
                  </a:moveTo>
                  <a:lnTo>
                    <a:pt x="95" y="1547"/>
                  </a:lnTo>
                  <a:lnTo>
                    <a:pt x="95" y="1547"/>
                  </a:lnTo>
                  <a:cubicBezTo>
                    <a:pt x="42" y="1547"/>
                    <a:pt x="0" y="1505"/>
                    <a:pt x="0" y="1452"/>
                  </a:cubicBezTo>
                  <a:lnTo>
                    <a:pt x="0" y="94"/>
                  </a:lnTo>
                  <a:lnTo>
                    <a:pt x="0" y="94"/>
                  </a:lnTo>
                  <a:cubicBezTo>
                    <a:pt x="0" y="42"/>
                    <a:pt x="42" y="0"/>
                    <a:pt x="95" y="0"/>
                  </a:cubicBezTo>
                  <a:lnTo>
                    <a:pt x="1102" y="0"/>
                  </a:lnTo>
                  <a:lnTo>
                    <a:pt x="1102" y="0"/>
                  </a:lnTo>
                  <a:cubicBezTo>
                    <a:pt x="1154" y="0"/>
                    <a:pt x="1197" y="42"/>
                    <a:pt x="1197" y="94"/>
                  </a:cubicBezTo>
                  <a:lnTo>
                    <a:pt x="1197" y="1452"/>
                  </a:lnTo>
                  <a:lnTo>
                    <a:pt x="1197" y="1452"/>
                  </a:lnTo>
                  <a:cubicBezTo>
                    <a:pt x="1197" y="1505"/>
                    <a:pt x="1154" y="1547"/>
                    <a:pt x="1102" y="1547"/>
                  </a:cubicBezTo>
                </a:path>
              </a:pathLst>
            </a:custGeom>
            <a:solidFill>
              <a:srgbClr val="FD9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77" name="Freeform 161">
              <a:extLst>
                <a:ext uri="{FF2B5EF4-FFF2-40B4-BE49-F238E27FC236}">
                  <a16:creationId xmlns:a16="http://schemas.microsoft.com/office/drawing/2014/main" id="{EF396494-3BB4-87C8-AD30-E2112446CA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4836" y="4710223"/>
              <a:ext cx="1494108" cy="1928057"/>
            </a:xfrm>
            <a:custGeom>
              <a:avLst/>
              <a:gdLst>
                <a:gd name="T0" fmla="*/ 1103 w 1199"/>
                <a:gd name="T1" fmla="*/ 1547 h 1548"/>
                <a:gd name="T2" fmla="*/ 95 w 1199"/>
                <a:gd name="T3" fmla="*/ 1547 h 1548"/>
                <a:gd name="T4" fmla="*/ 95 w 1199"/>
                <a:gd name="T5" fmla="*/ 1547 h 1548"/>
                <a:gd name="T6" fmla="*/ 0 w 1199"/>
                <a:gd name="T7" fmla="*/ 1453 h 1548"/>
                <a:gd name="T8" fmla="*/ 0 w 1199"/>
                <a:gd name="T9" fmla="*/ 95 h 1548"/>
                <a:gd name="T10" fmla="*/ 0 w 1199"/>
                <a:gd name="T11" fmla="*/ 95 h 1548"/>
                <a:gd name="T12" fmla="*/ 95 w 1199"/>
                <a:gd name="T13" fmla="*/ 0 h 1548"/>
                <a:gd name="T14" fmla="*/ 1103 w 1199"/>
                <a:gd name="T15" fmla="*/ 0 h 1548"/>
                <a:gd name="T16" fmla="*/ 1103 w 1199"/>
                <a:gd name="T17" fmla="*/ 0 h 1548"/>
                <a:gd name="T18" fmla="*/ 1198 w 1199"/>
                <a:gd name="T19" fmla="*/ 95 h 1548"/>
                <a:gd name="T20" fmla="*/ 1198 w 1199"/>
                <a:gd name="T21" fmla="*/ 1453 h 1548"/>
                <a:gd name="T22" fmla="*/ 1198 w 1199"/>
                <a:gd name="T23" fmla="*/ 1453 h 1548"/>
                <a:gd name="T24" fmla="*/ 1103 w 1199"/>
                <a:gd name="T25" fmla="*/ 1547 h 1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9" h="1548">
                  <a:moveTo>
                    <a:pt x="1103" y="1547"/>
                  </a:moveTo>
                  <a:lnTo>
                    <a:pt x="95" y="1547"/>
                  </a:lnTo>
                  <a:lnTo>
                    <a:pt x="95" y="1547"/>
                  </a:lnTo>
                  <a:cubicBezTo>
                    <a:pt x="43" y="1547"/>
                    <a:pt x="0" y="1505"/>
                    <a:pt x="0" y="1453"/>
                  </a:cubicBezTo>
                  <a:lnTo>
                    <a:pt x="0" y="95"/>
                  </a:lnTo>
                  <a:lnTo>
                    <a:pt x="0" y="95"/>
                  </a:lnTo>
                  <a:cubicBezTo>
                    <a:pt x="0" y="42"/>
                    <a:pt x="43" y="0"/>
                    <a:pt x="95" y="0"/>
                  </a:cubicBezTo>
                  <a:lnTo>
                    <a:pt x="1103" y="0"/>
                  </a:lnTo>
                  <a:lnTo>
                    <a:pt x="1103" y="0"/>
                  </a:lnTo>
                  <a:cubicBezTo>
                    <a:pt x="1155" y="0"/>
                    <a:pt x="1198" y="42"/>
                    <a:pt x="1198" y="95"/>
                  </a:cubicBezTo>
                  <a:lnTo>
                    <a:pt x="1198" y="1453"/>
                  </a:lnTo>
                  <a:lnTo>
                    <a:pt x="1198" y="1453"/>
                  </a:lnTo>
                  <a:cubicBezTo>
                    <a:pt x="1198" y="1505"/>
                    <a:pt x="1155" y="1547"/>
                    <a:pt x="1103" y="1547"/>
                  </a:cubicBezTo>
                </a:path>
              </a:pathLst>
            </a:custGeom>
            <a:solidFill>
              <a:srgbClr val="763B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78" name="Freeform 162">
              <a:extLst>
                <a:ext uri="{FF2B5EF4-FFF2-40B4-BE49-F238E27FC236}">
                  <a16:creationId xmlns:a16="http://schemas.microsoft.com/office/drawing/2014/main" id="{340CED44-4688-1A3D-7FD6-CCA118C31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67047" y="6248276"/>
              <a:ext cx="714095" cy="714095"/>
            </a:xfrm>
            <a:custGeom>
              <a:avLst/>
              <a:gdLst>
                <a:gd name="T0" fmla="*/ 572 w 573"/>
                <a:gd name="T1" fmla="*/ 286 h 572"/>
                <a:gd name="T2" fmla="*/ 572 w 573"/>
                <a:gd name="T3" fmla="*/ 286 h 572"/>
                <a:gd name="T4" fmla="*/ 286 w 573"/>
                <a:gd name="T5" fmla="*/ 571 h 572"/>
                <a:gd name="T6" fmla="*/ 286 w 573"/>
                <a:gd name="T7" fmla="*/ 571 h 572"/>
                <a:gd name="T8" fmla="*/ 0 w 573"/>
                <a:gd name="T9" fmla="*/ 286 h 572"/>
                <a:gd name="T10" fmla="*/ 0 w 573"/>
                <a:gd name="T11" fmla="*/ 286 h 572"/>
                <a:gd name="T12" fmla="*/ 286 w 573"/>
                <a:gd name="T13" fmla="*/ 0 h 572"/>
                <a:gd name="T14" fmla="*/ 286 w 573"/>
                <a:gd name="T15" fmla="*/ 0 h 572"/>
                <a:gd name="T16" fmla="*/ 572 w 573"/>
                <a:gd name="T17" fmla="*/ 286 h 5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3" h="572">
                  <a:moveTo>
                    <a:pt x="572" y="286"/>
                  </a:moveTo>
                  <a:lnTo>
                    <a:pt x="572" y="286"/>
                  </a:lnTo>
                  <a:cubicBezTo>
                    <a:pt x="572" y="444"/>
                    <a:pt x="445" y="571"/>
                    <a:pt x="286" y="571"/>
                  </a:cubicBezTo>
                  <a:lnTo>
                    <a:pt x="286" y="571"/>
                  </a:lnTo>
                  <a:cubicBezTo>
                    <a:pt x="129" y="571"/>
                    <a:pt x="0" y="444"/>
                    <a:pt x="0" y="286"/>
                  </a:cubicBezTo>
                  <a:lnTo>
                    <a:pt x="0" y="286"/>
                  </a:lnTo>
                  <a:cubicBezTo>
                    <a:pt x="0" y="128"/>
                    <a:pt x="129" y="0"/>
                    <a:pt x="286" y="0"/>
                  </a:cubicBezTo>
                  <a:lnTo>
                    <a:pt x="286" y="0"/>
                  </a:lnTo>
                  <a:cubicBezTo>
                    <a:pt x="445" y="0"/>
                    <a:pt x="572" y="128"/>
                    <a:pt x="572" y="286"/>
                  </a:cubicBezTo>
                </a:path>
              </a:pathLst>
            </a:custGeom>
            <a:solidFill>
              <a:srgbClr val="1B7D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79" name="Freeform 163">
              <a:extLst>
                <a:ext uri="{FF2B5EF4-FFF2-40B4-BE49-F238E27FC236}">
                  <a16:creationId xmlns:a16="http://schemas.microsoft.com/office/drawing/2014/main" id="{43009E71-B04A-1E66-A2C3-25AC42306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32963" y="6286726"/>
              <a:ext cx="543810" cy="543814"/>
            </a:xfrm>
            <a:custGeom>
              <a:avLst/>
              <a:gdLst>
                <a:gd name="T0" fmla="*/ 435 w 436"/>
                <a:gd name="T1" fmla="*/ 218 h 436"/>
                <a:gd name="T2" fmla="*/ 435 w 436"/>
                <a:gd name="T3" fmla="*/ 218 h 436"/>
                <a:gd name="T4" fmla="*/ 217 w 436"/>
                <a:gd name="T5" fmla="*/ 435 h 436"/>
                <a:gd name="T6" fmla="*/ 217 w 436"/>
                <a:gd name="T7" fmla="*/ 435 h 436"/>
                <a:gd name="T8" fmla="*/ 0 w 436"/>
                <a:gd name="T9" fmla="*/ 218 h 436"/>
                <a:gd name="T10" fmla="*/ 0 w 436"/>
                <a:gd name="T11" fmla="*/ 218 h 436"/>
                <a:gd name="T12" fmla="*/ 217 w 436"/>
                <a:gd name="T13" fmla="*/ 0 h 436"/>
                <a:gd name="T14" fmla="*/ 217 w 436"/>
                <a:gd name="T15" fmla="*/ 0 h 436"/>
                <a:gd name="T16" fmla="*/ 435 w 436"/>
                <a:gd name="T17" fmla="*/ 218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6" h="436">
                  <a:moveTo>
                    <a:pt x="435" y="218"/>
                  </a:moveTo>
                  <a:lnTo>
                    <a:pt x="435" y="218"/>
                  </a:lnTo>
                  <a:cubicBezTo>
                    <a:pt x="435" y="338"/>
                    <a:pt x="337" y="435"/>
                    <a:pt x="217" y="435"/>
                  </a:cubicBezTo>
                  <a:lnTo>
                    <a:pt x="217" y="435"/>
                  </a:lnTo>
                  <a:cubicBezTo>
                    <a:pt x="97" y="435"/>
                    <a:pt x="0" y="338"/>
                    <a:pt x="0" y="218"/>
                  </a:cubicBezTo>
                  <a:lnTo>
                    <a:pt x="0" y="218"/>
                  </a:lnTo>
                  <a:cubicBezTo>
                    <a:pt x="0" y="97"/>
                    <a:pt x="97" y="0"/>
                    <a:pt x="217" y="0"/>
                  </a:cubicBezTo>
                  <a:lnTo>
                    <a:pt x="217" y="0"/>
                  </a:lnTo>
                  <a:cubicBezTo>
                    <a:pt x="337" y="0"/>
                    <a:pt x="435" y="97"/>
                    <a:pt x="435" y="218"/>
                  </a:cubicBezTo>
                </a:path>
              </a:pathLst>
            </a:custGeom>
            <a:solidFill>
              <a:srgbClr val="26A7BC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80" name="Freeform 164">
              <a:extLst>
                <a:ext uri="{FF2B5EF4-FFF2-40B4-BE49-F238E27FC236}">
                  <a16:creationId xmlns:a16="http://schemas.microsoft.com/office/drawing/2014/main" id="{F3F6822C-73E0-114A-9241-7F2602C7D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59437" y="6292218"/>
              <a:ext cx="1301850" cy="593250"/>
            </a:xfrm>
            <a:custGeom>
              <a:avLst/>
              <a:gdLst>
                <a:gd name="T0" fmla="*/ 893 w 1044"/>
                <a:gd name="T1" fmla="*/ 362 h 476"/>
                <a:gd name="T2" fmla="*/ 893 w 1044"/>
                <a:gd name="T3" fmla="*/ 362 h 476"/>
                <a:gd name="T4" fmla="*/ 813 w 1044"/>
                <a:gd name="T5" fmla="*/ 320 h 476"/>
                <a:gd name="T6" fmla="*/ 813 w 1044"/>
                <a:gd name="T7" fmla="*/ 320 h 476"/>
                <a:gd name="T8" fmla="*/ 808 w 1044"/>
                <a:gd name="T9" fmla="*/ 336 h 476"/>
                <a:gd name="T10" fmla="*/ 808 w 1044"/>
                <a:gd name="T11" fmla="*/ 336 h 476"/>
                <a:gd name="T12" fmla="*/ 1015 w 1044"/>
                <a:gd name="T13" fmla="*/ 459 h 476"/>
                <a:gd name="T14" fmla="*/ 1015 w 1044"/>
                <a:gd name="T15" fmla="*/ 459 h 476"/>
                <a:gd name="T16" fmla="*/ 507 w 1044"/>
                <a:gd name="T17" fmla="*/ 276 h 476"/>
                <a:gd name="T18" fmla="*/ 507 w 1044"/>
                <a:gd name="T19" fmla="*/ 276 h 476"/>
                <a:gd name="T20" fmla="*/ 27 w 1044"/>
                <a:gd name="T21" fmla="*/ 24 h 476"/>
                <a:gd name="T22" fmla="*/ 27 w 1044"/>
                <a:gd name="T23" fmla="*/ 24 h 476"/>
                <a:gd name="T24" fmla="*/ 288 w 1044"/>
                <a:gd name="T25" fmla="*/ 105 h 476"/>
                <a:gd name="T26" fmla="*/ 288 w 1044"/>
                <a:gd name="T27" fmla="*/ 105 h 476"/>
                <a:gd name="T28" fmla="*/ 297 w 1044"/>
                <a:gd name="T29" fmla="*/ 91 h 476"/>
                <a:gd name="T30" fmla="*/ 297 w 1044"/>
                <a:gd name="T31" fmla="*/ 91 h 476"/>
                <a:gd name="T32" fmla="*/ 17 w 1044"/>
                <a:gd name="T33" fmla="*/ 10 h 476"/>
                <a:gd name="T34" fmla="*/ 17 w 1044"/>
                <a:gd name="T35" fmla="*/ 10 h 476"/>
                <a:gd name="T36" fmla="*/ 10 w 1044"/>
                <a:gd name="T37" fmla="*/ 16 h 476"/>
                <a:gd name="T38" fmla="*/ 10 w 1044"/>
                <a:gd name="T39" fmla="*/ 16 h 476"/>
                <a:gd name="T40" fmla="*/ 148 w 1044"/>
                <a:gd name="T41" fmla="*/ 121 h 476"/>
                <a:gd name="T42" fmla="*/ 148 w 1044"/>
                <a:gd name="T43" fmla="*/ 121 h 476"/>
                <a:gd name="T44" fmla="*/ 500 w 1044"/>
                <a:gd name="T45" fmla="*/ 291 h 476"/>
                <a:gd name="T46" fmla="*/ 500 w 1044"/>
                <a:gd name="T47" fmla="*/ 291 h 476"/>
                <a:gd name="T48" fmla="*/ 1014 w 1044"/>
                <a:gd name="T49" fmla="*/ 475 h 476"/>
                <a:gd name="T50" fmla="*/ 1014 w 1044"/>
                <a:gd name="T51" fmla="*/ 475 h 476"/>
                <a:gd name="T52" fmla="*/ 1024 w 1044"/>
                <a:gd name="T53" fmla="*/ 473 h 476"/>
                <a:gd name="T54" fmla="*/ 1024 w 1044"/>
                <a:gd name="T55" fmla="*/ 473 h 476"/>
                <a:gd name="T56" fmla="*/ 1032 w 1044"/>
                <a:gd name="T57" fmla="*/ 466 h 476"/>
                <a:gd name="T58" fmla="*/ 1032 w 1044"/>
                <a:gd name="T59" fmla="*/ 466 h 476"/>
                <a:gd name="T60" fmla="*/ 893 w 1044"/>
                <a:gd name="T61" fmla="*/ 362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44" h="476">
                  <a:moveTo>
                    <a:pt x="893" y="362"/>
                  </a:moveTo>
                  <a:lnTo>
                    <a:pt x="893" y="362"/>
                  </a:lnTo>
                  <a:cubicBezTo>
                    <a:pt x="869" y="349"/>
                    <a:pt x="841" y="335"/>
                    <a:pt x="813" y="320"/>
                  </a:cubicBezTo>
                  <a:lnTo>
                    <a:pt x="813" y="320"/>
                  </a:lnTo>
                  <a:cubicBezTo>
                    <a:pt x="811" y="325"/>
                    <a:pt x="809" y="331"/>
                    <a:pt x="808" y="336"/>
                  </a:cubicBezTo>
                  <a:lnTo>
                    <a:pt x="808" y="336"/>
                  </a:lnTo>
                  <a:cubicBezTo>
                    <a:pt x="931" y="399"/>
                    <a:pt x="1003" y="443"/>
                    <a:pt x="1015" y="459"/>
                  </a:cubicBezTo>
                  <a:lnTo>
                    <a:pt x="1015" y="459"/>
                  </a:lnTo>
                  <a:cubicBezTo>
                    <a:pt x="982" y="462"/>
                    <a:pt x="797" y="403"/>
                    <a:pt x="507" y="276"/>
                  </a:cubicBezTo>
                  <a:lnTo>
                    <a:pt x="507" y="276"/>
                  </a:lnTo>
                  <a:cubicBezTo>
                    <a:pt x="215" y="147"/>
                    <a:pt x="46" y="50"/>
                    <a:pt x="27" y="24"/>
                  </a:cubicBezTo>
                  <a:lnTo>
                    <a:pt x="27" y="24"/>
                  </a:lnTo>
                  <a:cubicBezTo>
                    <a:pt x="49" y="22"/>
                    <a:pt x="141" y="48"/>
                    <a:pt x="288" y="105"/>
                  </a:cubicBezTo>
                  <a:lnTo>
                    <a:pt x="288" y="105"/>
                  </a:lnTo>
                  <a:cubicBezTo>
                    <a:pt x="291" y="101"/>
                    <a:pt x="294" y="96"/>
                    <a:pt x="297" y="91"/>
                  </a:cubicBezTo>
                  <a:lnTo>
                    <a:pt x="297" y="91"/>
                  </a:lnTo>
                  <a:cubicBezTo>
                    <a:pt x="156" y="36"/>
                    <a:pt x="42" y="0"/>
                    <a:pt x="17" y="10"/>
                  </a:cubicBezTo>
                  <a:lnTo>
                    <a:pt x="17" y="10"/>
                  </a:lnTo>
                  <a:cubicBezTo>
                    <a:pt x="13" y="11"/>
                    <a:pt x="11" y="15"/>
                    <a:pt x="10" y="16"/>
                  </a:cubicBezTo>
                  <a:lnTo>
                    <a:pt x="10" y="16"/>
                  </a:lnTo>
                  <a:cubicBezTo>
                    <a:pt x="6" y="26"/>
                    <a:pt x="0" y="41"/>
                    <a:pt x="148" y="121"/>
                  </a:cubicBezTo>
                  <a:lnTo>
                    <a:pt x="148" y="121"/>
                  </a:lnTo>
                  <a:cubicBezTo>
                    <a:pt x="241" y="171"/>
                    <a:pt x="365" y="231"/>
                    <a:pt x="500" y="291"/>
                  </a:cubicBezTo>
                  <a:lnTo>
                    <a:pt x="500" y="291"/>
                  </a:lnTo>
                  <a:cubicBezTo>
                    <a:pt x="716" y="386"/>
                    <a:pt x="952" y="475"/>
                    <a:pt x="1014" y="475"/>
                  </a:cubicBezTo>
                  <a:lnTo>
                    <a:pt x="1014" y="475"/>
                  </a:lnTo>
                  <a:cubicBezTo>
                    <a:pt x="1018" y="475"/>
                    <a:pt x="1022" y="474"/>
                    <a:pt x="1024" y="473"/>
                  </a:cubicBezTo>
                  <a:lnTo>
                    <a:pt x="1024" y="473"/>
                  </a:lnTo>
                  <a:cubicBezTo>
                    <a:pt x="1029" y="471"/>
                    <a:pt x="1031" y="469"/>
                    <a:pt x="1032" y="466"/>
                  </a:cubicBezTo>
                  <a:lnTo>
                    <a:pt x="1032" y="466"/>
                  </a:lnTo>
                  <a:cubicBezTo>
                    <a:pt x="1036" y="457"/>
                    <a:pt x="1043" y="443"/>
                    <a:pt x="893" y="362"/>
                  </a:cubicBezTo>
                </a:path>
              </a:pathLst>
            </a:custGeom>
            <a:solidFill>
              <a:srgbClr val="1B7D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81" name="Freeform 165">
              <a:extLst>
                <a:ext uri="{FF2B5EF4-FFF2-40B4-BE49-F238E27FC236}">
                  <a16:creationId xmlns:a16="http://schemas.microsoft.com/office/drawing/2014/main" id="{2448196F-6D46-1EFB-B0C4-2AB4F4768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62679" y="7044766"/>
              <a:ext cx="917340" cy="214231"/>
            </a:xfrm>
            <a:custGeom>
              <a:avLst/>
              <a:gdLst>
                <a:gd name="T0" fmla="*/ 662 w 738"/>
                <a:gd name="T1" fmla="*/ 171 h 172"/>
                <a:gd name="T2" fmla="*/ 75 w 738"/>
                <a:gd name="T3" fmla="*/ 171 h 172"/>
                <a:gd name="T4" fmla="*/ 75 w 738"/>
                <a:gd name="T5" fmla="*/ 171 h 172"/>
                <a:gd name="T6" fmla="*/ 0 w 738"/>
                <a:gd name="T7" fmla="*/ 95 h 172"/>
                <a:gd name="T8" fmla="*/ 0 w 738"/>
                <a:gd name="T9" fmla="*/ 76 h 172"/>
                <a:gd name="T10" fmla="*/ 0 w 738"/>
                <a:gd name="T11" fmla="*/ 76 h 172"/>
                <a:gd name="T12" fmla="*/ 75 w 738"/>
                <a:gd name="T13" fmla="*/ 0 h 172"/>
                <a:gd name="T14" fmla="*/ 662 w 738"/>
                <a:gd name="T15" fmla="*/ 0 h 172"/>
                <a:gd name="T16" fmla="*/ 662 w 738"/>
                <a:gd name="T17" fmla="*/ 0 h 172"/>
                <a:gd name="T18" fmla="*/ 737 w 738"/>
                <a:gd name="T19" fmla="*/ 76 h 172"/>
                <a:gd name="T20" fmla="*/ 737 w 738"/>
                <a:gd name="T21" fmla="*/ 95 h 172"/>
                <a:gd name="T22" fmla="*/ 737 w 738"/>
                <a:gd name="T23" fmla="*/ 95 h 172"/>
                <a:gd name="T24" fmla="*/ 662 w 738"/>
                <a:gd name="T25" fmla="*/ 171 h 1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8" h="172">
                  <a:moveTo>
                    <a:pt x="662" y="171"/>
                  </a:moveTo>
                  <a:lnTo>
                    <a:pt x="75" y="171"/>
                  </a:lnTo>
                  <a:lnTo>
                    <a:pt x="75" y="171"/>
                  </a:lnTo>
                  <a:cubicBezTo>
                    <a:pt x="34" y="171"/>
                    <a:pt x="0" y="136"/>
                    <a:pt x="0" y="95"/>
                  </a:cubicBezTo>
                  <a:lnTo>
                    <a:pt x="0" y="76"/>
                  </a:lnTo>
                  <a:lnTo>
                    <a:pt x="0" y="76"/>
                  </a:lnTo>
                  <a:cubicBezTo>
                    <a:pt x="0" y="34"/>
                    <a:pt x="34" y="0"/>
                    <a:pt x="75" y="0"/>
                  </a:cubicBezTo>
                  <a:lnTo>
                    <a:pt x="662" y="0"/>
                  </a:lnTo>
                  <a:lnTo>
                    <a:pt x="662" y="0"/>
                  </a:lnTo>
                  <a:cubicBezTo>
                    <a:pt x="704" y="0"/>
                    <a:pt x="737" y="34"/>
                    <a:pt x="737" y="76"/>
                  </a:cubicBezTo>
                  <a:lnTo>
                    <a:pt x="737" y="95"/>
                  </a:lnTo>
                  <a:lnTo>
                    <a:pt x="737" y="95"/>
                  </a:lnTo>
                  <a:cubicBezTo>
                    <a:pt x="737" y="136"/>
                    <a:pt x="704" y="171"/>
                    <a:pt x="662" y="171"/>
                  </a:cubicBezTo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82" name="Freeform 90">
              <a:extLst>
                <a:ext uri="{FF2B5EF4-FFF2-40B4-BE49-F238E27FC236}">
                  <a16:creationId xmlns:a16="http://schemas.microsoft.com/office/drawing/2014/main" id="{59336BA2-D242-E875-FF8C-4623D7E68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62677" y="7423789"/>
              <a:ext cx="916099" cy="624970"/>
            </a:xfrm>
            <a:custGeom>
              <a:avLst/>
              <a:gdLst>
                <a:gd name="connsiteX0" fmla="*/ 21258 w 916099"/>
                <a:gd name="connsiteY0" fmla="*/ 576766 h 624970"/>
                <a:gd name="connsiteX1" fmla="*/ 440157 w 916099"/>
                <a:gd name="connsiteY1" fmla="*/ 576766 h 624970"/>
                <a:gd name="connsiteX2" fmla="*/ 460165 w 916099"/>
                <a:gd name="connsiteY2" fmla="*/ 597778 h 624970"/>
                <a:gd name="connsiteX3" fmla="*/ 460165 w 916099"/>
                <a:gd name="connsiteY3" fmla="*/ 603958 h 624970"/>
                <a:gd name="connsiteX4" fmla="*/ 440157 w 916099"/>
                <a:gd name="connsiteY4" fmla="*/ 624970 h 624970"/>
                <a:gd name="connsiteX5" fmla="*/ 21258 w 916099"/>
                <a:gd name="connsiteY5" fmla="*/ 624970 h 624970"/>
                <a:gd name="connsiteX6" fmla="*/ 0 w 916099"/>
                <a:gd name="connsiteY6" fmla="*/ 603958 h 624970"/>
                <a:gd name="connsiteX7" fmla="*/ 0 w 916099"/>
                <a:gd name="connsiteY7" fmla="*/ 597778 h 624970"/>
                <a:gd name="connsiteX8" fmla="*/ 21258 w 916099"/>
                <a:gd name="connsiteY8" fmla="*/ 576766 h 624970"/>
                <a:gd name="connsiteX9" fmla="*/ 21133 w 916099"/>
                <a:gd name="connsiteY9" fmla="*/ 384513 h 624970"/>
                <a:gd name="connsiteX10" fmla="*/ 896211 w 916099"/>
                <a:gd name="connsiteY10" fmla="*/ 384513 h 624970"/>
                <a:gd name="connsiteX11" fmla="*/ 916099 w 916099"/>
                <a:gd name="connsiteY11" fmla="*/ 406062 h 624970"/>
                <a:gd name="connsiteX12" fmla="*/ 916099 w 916099"/>
                <a:gd name="connsiteY12" fmla="*/ 412400 h 624970"/>
                <a:gd name="connsiteX13" fmla="*/ 896211 w 916099"/>
                <a:gd name="connsiteY13" fmla="*/ 432681 h 624970"/>
                <a:gd name="connsiteX14" fmla="*/ 21133 w 916099"/>
                <a:gd name="connsiteY14" fmla="*/ 432681 h 624970"/>
                <a:gd name="connsiteX15" fmla="*/ 2 w 916099"/>
                <a:gd name="connsiteY15" fmla="*/ 412400 h 624970"/>
                <a:gd name="connsiteX16" fmla="*/ 2 w 916099"/>
                <a:gd name="connsiteY16" fmla="*/ 406062 h 624970"/>
                <a:gd name="connsiteX17" fmla="*/ 21133 w 916099"/>
                <a:gd name="connsiteY17" fmla="*/ 384513 h 624970"/>
                <a:gd name="connsiteX18" fmla="*/ 21133 w 916099"/>
                <a:gd name="connsiteY18" fmla="*/ 192251 h 624970"/>
                <a:gd name="connsiteX19" fmla="*/ 896211 w 916099"/>
                <a:gd name="connsiteY19" fmla="*/ 192251 h 624970"/>
                <a:gd name="connsiteX20" fmla="*/ 916099 w 916099"/>
                <a:gd name="connsiteY20" fmla="*/ 214499 h 624970"/>
                <a:gd name="connsiteX21" fmla="*/ 916099 w 916099"/>
                <a:gd name="connsiteY21" fmla="*/ 219443 h 624970"/>
                <a:gd name="connsiteX22" fmla="*/ 896211 w 916099"/>
                <a:gd name="connsiteY22" fmla="*/ 240455 h 624970"/>
                <a:gd name="connsiteX23" fmla="*/ 21133 w 916099"/>
                <a:gd name="connsiteY23" fmla="*/ 240455 h 624970"/>
                <a:gd name="connsiteX24" fmla="*/ 2 w 916099"/>
                <a:gd name="connsiteY24" fmla="*/ 219443 h 624970"/>
                <a:gd name="connsiteX25" fmla="*/ 2 w 916099"/>
                <a:gd name="connsiteY25" fmla="*/ 214499 h 624970"/>
                <a:gd name="connsiteX26" fmla="*/ 21133 w 916099"/>
                <a:gd name="connsiteY26" fmla="*/ 192251 h 624970"/>
                <a:gd name="connsiteX27" fmla="*/ 21133 w 916099"/>
                <a:gd name="connsiteY27" fmla="*/ 0 h 624970"/>
                <a:gd name="connsiteX28" fmla="*/ 896211 w 916099"/>
                <a:gd name="connsiteY28" fmla="*/ 0 h 624970"/>
                <a:gd name="connsiteX29" fmla="*/ 916099 w 916099"/>
                <a:gd name="connsiteY29" fmla="*/ 22816 h 624970"/>
                <a:gd name="connsiteX30" fmla="*/ 916099 w 916099"/>
                <a:gd name="connsiteY30" fmla="*/ 27887 h 624970"/>
                <a:gd name="connsiteX31" fmla="*/ 896211 w 916099"/>
                <a:gd name="connsiteY31" fmla="*/ 48168 h 624970"/>
                <a:gd name="connsiteX32" fmla="*/ 21133 w 916099"/>
                <a:gd name="connsiteY32" fmla="*/ 48168 h 624970"/>
                <a:gd name="connsiteX33" fmla="*/ 2 w 916099"/>
                <a:gd name="connsiteY33" fmla="*/ 27887 h 624970"/>
                <a:gd name="connsiteX34" fmla="*/ 2 w 916099"/>
                <a:gd name="connsiteY34" fmla="*/ 22816 h 624970"/>
                <a:gd name="connsiteX35" fmla="*/ 21133 w 916099"/>
                <a:gd name="connsiteY35" fmla="*/ 0 h 624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916099" h="624970">
                  <a:moveTo>
                    <a:pt x="21258" y="576766"/>
                  </a:moveTo>
                  <a:lnTo>
                    <a:pt x="440157" y="576766"/>
                  </a:lnTo>
                  <a:cubicBezTo>
                    <a:pt x="451411" y="576766"/>
                    <a:pt x="460165" y="586654"/>
                    <a:pt x="460165" y="597778"/>
                  </a:cubicBezTo>
                  <a:lnTo>
                    <a:pt x="460165" y="603958"/>
                  </a:lnTo>
                  <a:cubicBezTo>
                    <a:pt x="460165" y="615082"/>
                    <a:pt x="451411" y="624970"/>
                    <a:pt x="440157" y="624970"/>
                  </a:cubicBezTo>
                  <a:lnTo>
                    <a:pt x="21258" y="624970"/>
                  </a:lnTo>
                  <a:cubicBezTo>
                    <a:pt x="8753" y="624970"/>
                    <a:pt x="0" y="615082"/>
                    <a:pt x="0" y="603958"/>
                  </a:cubicBezTo>
                  <a:lnTo>
                    <a:pt x="0" y="597778"/>
                  </a:lnTo>
                  <a:cubicBezTo>
                    <a:pt x="0" y="586654"/>
                    <a:pt x="8753" y="576766"/>
                    <a:pt x="21258" y="576766"/>
                  </a:cubicBezTo>
                  <a:close/>
                  <a:moveTo>
                    <a:pt x="21133" y="384513"/>
                  </a:moveTo>
                  <a:lnTo>
                    <a:pt x="896211" y="384513"/>
                  </a:lnTo>
                  <a:cubicBezTo>
                    <a:pt x="907398" y="384513"/>
                    <a:pt x="916099" y="394653"/>
                    <a:pt x="916099" y="406062"/>
                  </a:cubicBezTo>
                  <a:lnTo>
                    <a:pt x="916099" y="412400"/>
                  </a:lnTo>
                  <a:cubicBezTo>
                    <a:pt x="916099" y="423808"/>
                    <a:pt x="907398" y="432681"/>
                    <a:pt x="896211" y="432681"/>
                  </a:cubicBezTo>
                  <a:lnTo>
                    <a:pt x="21133" y="432681"/>
                  </a:lnTo>
                  <a:cubicBezTo>
                    <a:pt x="8703" y="432681"/>
                    <a:pt x="2" y="423808"/>
                    <a:pt x="2" y="412400"/>
                  </a:cubicBezTo>
                  <a:lnTo>
                    <a:pt x="2" y="406062"/>
                  </a:lnTo>
                  <a:cubicBezTo>
                    <a:pt x="2" y="394653"/>
                    <a:pt x="8703" y="384513"/>
                    <a:pt x="21133" y="384513"/>
                  </a:cubicBezTo>
                  <a:close/>
                  <a:moveTo>
                    <a:pt x="21133" y="192251"/>
                  </a:moveTo>
                  <a:lnTo>
                    <a:pt x="896211" y="192251"/>
                  </a:lnTo>
                  <a:cubicBezTo>
                    <a:pt x="907398" y="192251"/>
                    <a:pt x="916099" y="203375"/>
                    <a:pt x="916099" y="214499"/>
                  </a:cubicBezTo>
                  <a:lnTo>
                    <a:pt x="916099" y="219443"/>
                  </a:lnTo>
                  <a:cubicBezTo>
                    <a:pt x="916099" y="230567"/>
                    <a:pt x="907398" y="240455"/>
                    <a:pt x="896211" y="240455"/>
                  </a:cubicBezTo>
                  <a:lnTo>
                    <a:pt x="21133" y="240455"/>
                  </a:lnTo>
                  <a:cubicBezTo>
                    <a:pt x="8703" y="240455"/>
                    <a:pt x="2" y="230567"/>
                    <a:pt x="2" y="219443"/>
                  </a:cubicBezTo>
                  <a:lnTo>
                    <a:pt x="2" y="214499"/>
                  </a:lnTo>
                  <a:cubicBezTo>
                    <a:pt x="2" y="203375"/>
                    <a:pt x="8703" y="192251"/>
                    <a:pt x="21133" y="192251"/>
                  </a:cubicBezTo>
                  <a:close/>
                  <a:moveTo>
                    <a:pt x="21133" y="0"/>
                  </a:moveTo>
                  <a:lnTo>
                    <a:pt x="896211" y="0"/>
                  </a:lnTo>
                  <a:cubicBezTo>
                    <a:pt x="907398" y="0"/>
                    <a:pt x="916099" y="10140"/>
                    <a:pt x="916099" y="22816"/>
                  </a:cubicBezTo>
                  <a:lnTo>
                    <a:pt x="916099" y="27887"/>
                  </a:lnTo>
                  <a:cubicBezTo>
                    <a:pt x="916099" y="39295"/>
                    <a:pt x="907398" y="48168"/>
                    <a:pt x="896211" y="48168"/>
                  </a:cubicBezTo>
                  <a:lnTo>
                    <a:pt x="21133" y="48168"/>
                  </a:lnTo>
                  <a:cubicBezTo>
                    <a:pt x="8703" y="48168"/>
                    <a:pt x="2" y="39295"/>
                    <a:pt x="2" y="27887"/>
                  </a:cubicBezTo>
                  <a:lnTo>
                    <a:pt x="2" y="22816"/>
                  </a:lnTo>
                  <a:cubicBezTo>
                    <a:pt x="2" y="10140"/>
                    <a:pt x="8703" y="0"/>
                    <a:pt x="21133" y="0"/>
                  </a:cubicBezTo>
                  <a:close/>
                </a:path>
              </a:pathLst>
            </a:custGeom>
            <a:solidFill>
              <a:srgbClr val="1B7D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83" name="Freeform 170">
              <a:extLst>
                <a:ext uri="{FF2B5EF4-FFF2-40B4-BE49-F238E27FC236}">
                  <a16:creationId xmlns:a16="http://schemas.microsoft.com/office/drawing/2014/main" id="{1FCE7EA5-8919-FF6D-EBF6-B73F6D748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7054" y="8560846"/>
              <a:ext cx="961285" cy="214231"/>
            </a:xfrm>
            <a:custGeom>
              <a:avLst/>
              <a:gdLst>
                <a:gd name="T0" fmla="*/ 694 w 771"/>
                <a:gd name="T1" fmla="*/ 170 h 171"/>
                <a:gd name="T2" fmla="*/ 75 w 771"/>
                <a:gd name="T3" fmla="*/ 170 h 171"/>
                <a:gd name="T4" fmla="*/ 75 w 771"/>
                <a:gd name="T5" fmla="*/ 170 h 171"/>
                <a:gd name="T6" fmla="*/ 0 w 771"/>
                <a:gd name="T7" fmla="*/ 95 h 171"/>
                <a:gd name="T8" fmla="*/ 0 w 771"/>
                <a:gd name="T9" fmla="*/ 76 h 171"/>
                <a:gd name="T10" fmla="*/ 0 w 771"/>
                <a:gd name="T11" fmla="*/ 76 h 171"/>
                <a:gd name="T12" fmla="*/ 75 w 771"/>
                <a:gd name="T13" fmla="*/ 0 h 171"/>
                <a:gd name="T14" fmla="*/ 694 w 771"/>
                <a:gd name="T15" fmla="*/ 0 h 171"/>
                <a:gd name="T16" fmla="*/ 694 w 771"/>
                <a:gd name="T17" fmla="*/ 0 h 171"/>
                <a:gd name="T18" fmla="*/ 770 w 771"/>
                <a:gd name="T19" fmla="*/ 76 h 171"/>
                <a:gd name="T20" fmla="*/ 770 w 771"/>
                <a:gd name="T21" fmla="*/ 95 h 171"/>
                <a:gd name="T22" fmla="*/ 770 w 771"/>
                <a:gd name="T23" fmla="*/ 95 h 171"/>
                <a:gd name="T24" fmla="*/ 694 w 771"/>
                <a:gd name="T25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1" h="171">
                  <a:moveTo>
                    <a:pt x="694" y="170"/>
                  </a:moveTo>
                  <a:lnTo>
                    <a:pt x="75" y="170"/>
                  </a:lnTo>
                  <a:lnTo>
                    <a:pt x="75" y="170"/>
                  </a:lnTo>
                  <a:cubicBezTo>
                    <a:pt x="34" y="170"/>
                    <a:pt x="0" y="137"/>
                    <a:pt x="0" y="95"/>
                  </a:cubicBezTo>
                  <a:lnTo>
                    <a:pt x="0" y="76"/>
                  </a:lnTo>
                  <a:lnTo>
                    <a:pt x="0" y="76"/>
                  </a:lnTo>
                  <a:cubicBezTo>
                    <a:pt x="0" y="34"/>
                    <a:pt x="34" y="0"/>
                    <a:pt x="75" y="0"/>
                  </a:cubicBezTo>
                  <a:lnTo>
                    <a:pt x="694" y="0"/>
                  </a:lnTo>
                  <a:lnTo>
                    <a:pt x="694" y="0"/>
                  </a:lnTo>
                  <a:cubicBezTo>
                    <a:pt x="736" y="0"/>
                    <a:pt x="770" y="34"/>
                    <a:pt x="770" y="76"/>
                  </a:cubicBezTo>
                  <a:lnTo>
                    <a:pt x="770" y="95"/>
                  </a:lnTo>
                  <a:lnTo>
                    <a:pt x="770" y="95"/>
                  </a:lnTo>
                  <a:cubicBezTo>
                    <a:pt x="770" y="137"/>
                    <a:pt x="736" y="170"/>
                    <a:pt x="694" y="170"/>
                  </a:cubicBezTo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84" name="Freeform 92">
              <a:extLst>
                <a:ext uri="{FF2B5EF4-FFF2-40B4-BE49-F238E27FC236}">
                  <a16:creationId xmlns:a16="http://schemas.microsoft.com/office/drawing/2014/main" id="{0D088C9C-EC78-49BD-3CC1-5717CDBEB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7052" y="8901414"/>
              <a:ext cx="960040" cy="240461"/>
            </a:xfrm>
            <a:custGeom>
              <a:avLst/>
              <a:gdLst>
                <a:gd name="connsiteX0" fmla="*/ 21289 w 960040"/>
                <a:gd name="connsiteY0" fmla="*/ 192261 h 240461"/>
                <a:gd name="connsiteX1" fmla="*/ 460848 w 960040"/>
                <a:gd name="connsiteY1" fmla="*/ 192261 h 240461"/>
                <a:gd name="connsiteX2" fmla="*/ 482137 w 960040"/>
                <a:gd name="connsiteY2" fmla="*/ 213271 h 240461"/>
                <a:gd name="connsiteX3" fmla="*/ 482137 w 960040"/>
                <a:gd name="connsiteY3" fmla="*/ 219451 h 240461"/>
                <a:gd name="connsiteX4" fmla="*/ 460848 w 960040"/>
                <a:gd name="connsiteY4" fmla="*/ 240461 h 240461"/>
                <a:gd name="connsiteX5" fmla="*/ 21289 w 960040"/>
                <a:gd name="connsiteY5" fmla="*/ 240461 h 240461"/>
                <a:gd name="connsiteX6" fmla="*/ 0 w 960040"/>
                <a:gd name="connsiteY6" fmla="*/ 219451 h 240461"/>
                <a:gd name="connsiteX7" fmla="*/ 0 w 960040"/>
                <a:gd name="connsiteY7" fmla="*/ 213271 h 240461"/>
                <a:gd name="connsiteX8" fmla="*/ 21289 w 960040"/>
                <a:gd name="connsiteY8" fmla="*/ 192261 h 240461"/>
                <a:gd name="connsiteX9" fmla="*/ 21198 w 960040"/>
                <a:gd name="connsiteY9" fmla="*/ 0 h 240461"/>
                <a:gd name="connsiteX10" fmla="*/ 938845 w 960040"/>
                <a:gd name="connsiteY10" fmla="*/ 0 h 240461"/>
                <a:gd name="connsiteX11" fmla="*/ 960040 w 960040"/>
                <a:gd name="connsiteY11" fmla="*/ 21551 h 240461"/>
                <a:gd name="connsiteX12" fmla="*/ 960040 w 960040"/>
                <a:gd name="connsiteY12" fmla="*/ 27889 h 240461"/>
                <a:gd name="connsiteX13" fmla="*/ 938845 w 960040"/>
                <a:gd name="connsiteY13" fmla="*/ 48172 h 240461"/>
                <a:gd name="connsiteX14" fmla="*/ 21198 w 960040"/>
                <a:gd name="connsiteY14" fmla="*/ 48172 h 240461"/>
                <a:gd name="connsiteX15" fmla="*/ 2 w 960040"/>
                <a:gd name="connsiteY15" fmla="*/ 27889 h 240461"/>
                <a:gd name="connsiteX16" fmla="*/ 2 w 960040"/>
                <a:gd name="connsiteY16" fmla="*/ 21551 h 240461"/>
                <a:gd name="connsiteX17" fmla="*/ 21198 w 960040"/>
                <a:gd name="connsiteY17" fmla="*/ 0 h 240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60040" h="240461">
                  <a:moveTo>
                    <a:pt x="21289" y="192261"/>
                  </a:moveTo>
                  <a:lnTo>
                    <a:pt x="460848" y="192261"/>
                  </a:lnTo>
                  <a:cubicBezTo>
                    <a:pt x="472119" y="192261"/>
                    <a:pt x="482137" y="202148"/>
                    <a:pt x="482137" y="213271"/>
                  </a:cubicBezTo>
                  <a:lnTo>
                    <a:pt x="482137" y="219451"/>
                  </a:lnTo>
                  <a:cubicBezTo>
                    <a:pt x="482137" y="230574"/>
                    <a:pt x="472119" y="240461"/>
                    <a:pt x="460848" y="240461"/>
                  </a:cubicBezTo>
                  <a:lnTo>
                    <a:pt x="21289" y="240461"/>
                  </a:lnTo>
                  <a:cubicBezTo>
                    <a:pt x="10019" y="240461"/>
                    <a:pt x="0" y="230574"/>
                    <a:pt x="0" y="219451"/>
                  </a:cubicBezTo>
                  <a:lnTo>
                    <a:pt x="0" y="213271"/>
                  </a:lnTo>
                  <a:cubicBezTo>
                    <a:pt x="0" y="202148"/>
                    <a:pt x="10019" y="192261"/>
                    <a:pt x="21289" y="192261"/>
                  </a:cubicBezTo>
                  <a:close/>
                  <a:moveTo>
                    <a:pt x="21198" y="0"/>
                  </a:moveTo>
                  <a:lnTo>
                    <a:pt x="938845" y="0"/>
                  </a:lnTo>
                  <a:cubicBezTo>
                    <a:pt x="950066" y="0"/>
                    <a:pt x="960040" y="8874"/>
                    <a:pt x="960040" y="21551"/>
                  </a:cubicBezTo>
                  <a:lnTo>
                    <a:pt x="960040" y="27889"/>
                  </a:lnTo>
                  <a:cubicBezTo>
                    <a:pt x="960040" y="39298"/>
                    <a:pt x="950066" y="48172"/>
                    <a:pt x="938845" y="48172"/>
                  </a:cubicBezTo>
                  <a:lnTo>
                    <a:pt x="21198" y="48172"/>
                  </a:lnTo>
                  <a:cubicBezTo>
                    <a:pt x="9977" y="48172"/>
                    <a:pt x="2" y="39298"/>
                    <a:pt x="2" y="27889"/>
                  </a:cubicBezTo>
                  <a:lnTo>
                    <a:pt x="2" y="21551"/>
                  </a:lnTo>
                  <a:cubicBezTo>
                    <a:pt x="2" y="8874"/>
                    <a:pt x="9977" y="0"/>
                    <a:pt x="21198" y="0"/>
                  </a:cubicBezTo>
                  <a:close/>
                </a:path>
              </a:pathLst>
            </a:custGeom>
            <a:solidFill>
              <a:srgbClr val="F487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85" name="Freeform 173">
              <a:extLst>
                <a:ext uri="{FF2B5EF4-FFF2-40B4-BE49-F238E27FC236}">
                  <a16:creationId xmlns:a16="http://schemas.microsoft.com/office/drawing/2014/main" id="{DBE1FA8E-5A2A-6841-CCD6-EE215C6B5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0473" y="5858269"/>
              <a:ext cx="922832" cy="214231"/>
            </a:xfrm>
            <a:custGeom>
              <a:avLst/>
              <a:gdLst>
                <a:gd name="T0" fmla="*/ 662 w 739"/>
                <a:gd name="T1" fmla="*/ 170 h 171"/>
                <a:gd name="T2" fmla="*/ 76 w 739"/>
                <a:gd name="T3" fmla="*/ 170 h 171"/>
                <a:gd name="T4" fmla="*/ 76 w 739"/>
                <a:gd name="T5" fmla="*/ 170 h 171"/>
                <a:gd name="T6" fmla="*/ 0 w 739"/>
                <a:gd name="T7" fmla="*/ 94 h 171"/>
                <a:gd name="T8" fmla="*/ 0 w 739"/>
                <a:gd name="T9" fmla="*/ 75 h 171"/>
                <a:gd name="T10" fmla="*/ 0 w 739"/>
                <a:gd name="T11" fmla="*/ 75 h 171"/>
                <a:gd name="T12" fmla="*/ 76 w 739"/>
                <a:gd name="T13" fmla="*/ 0 h 171"/>
                <a:gd name="T14" fmla="*/ 662 w 739"/>
                <a:gd name="T15" fmla="*/ 0 h 171"/>
                <a:gd name="T16" fmla="*/ 662 w 739"/>
                <a:gd name="T17" fmla="*/ 0 h 171"/>
                <a:gd name="T18" fmla="*/ 738 w 739"/>
                <a:gd name="T19" fmla="*/ 75 h 171"/>
                <a:gd name="T20" fmla="*/ 738 w 739"/>
                <a:gd name="T21" fmla="*/ 94 h 171"/>
                <a:gd name="T22" fmla="*/ 738 w 739"/>
                <a:gd name="T23" fmla="*/ 94 h 171"/>
                <a:gd name="T24" fmla="*/ 662 w 739"/>
                <a:gd name="T25" fmla="*/ 17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39" h="171">
                  <a:moveTo>
                    <a:pt x="662" y="170"/>
                  </a:moveTo>
                  <a:lnTo>
                    <a:pt x="76" y="170"/>
                  </a:lnTo>
                  <a:lnTo>
                    <a:pt x="76" y="170"/>
                  </a:lnTo>
                  <a:cubicBezTo>
                    <a:pt x="34" y="170"/>
                    <a:pt x="0" y="136"/>
                    <a:pt x="0" y="94"/>
                  </a:cubicBezTo>
                  <a:lnTo>
                    <a:pt x="0" y="75"/>
                  </a:lnTo>
                  <a:lnTo>
                    <a:pt x="0" y="75"/>
                  </a:lnTo>
                  <a:cubicBezTo>
                    <a:pt x="0" y="33"/>
                    <a:pt x="34" y="0"/>
                    <a:pt x="76" y="0"/>
                  </a:cubicBezTo>
                  <a:lnTo>
                    <a:pt x="662" y="0"/>
                  </a:lnTo>
                  <a:lnTo>
                    <a:pt x="662" y="0"/>
                  </a:lnTo>
                  <a:cubicBezTo>
                    <a:pt x="704" y="0"/>
                    <a:pt x="738" y="33"/>
                    <a:pt x="738" y="75"/>
                  </a:cubicBezTo>
                  <a:lnTo>
                    <a:pt x="738" y="94"/>
                  </a:lnTo>
                  <a:lnTo>
                    <a:pt x="738" y="94"/>
                  </a:lnTo>
                  <a:cubicBezTo>
                    <a:pt x="738" y="136"/>
                    <a:pt x="704" y="170"/>
                    <a:pt x="662" y="170"/>
                  </a:cubicBezTo>
                </a:path>
              </a:pathLst>
            </a:custGeom>
            <a:solidFill>
              <a:srgbClr val="FFFFFF">
                <a:alpha val="50000"/>
              </a:srgbClr>
            </a:solidFill>
            <a:ln>
              <a:noFill/>
            </a:ln>
            <a:effectLst/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86" name="Freeform 94">
              <a:extLst>
                <a:ext uri="{FF2B5EF4-FFF2-40B4-BE49-F238E27FC236}">
                  <a16:creationId xmlns:a16="http://schemas.microsoft.com/office/drawing/2014/main" id="{DD46BED8-CEE2-47B7-0354-40CAC240E4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0473" y="6204333"/>
              <a:ext cx="921583" cy="240424"/>
            </a:xfrm>
            <a:custGeom>
              <a:avLst/>
              <a:gdLst>
                <a:gd name="connsiteX0" fmla="*/ 21202 w 921583"/>
                <a:gd name="connsiteY0" fmla="*/ 192251 h 240424"/>
                <a:gd name="connsiteX1" fmla="*/ 438970 w 921583"/>
                <a:gd name="connsiteY1" fmla="*/ 192251 h 240424"/>
                <a:gd name="connsiteX2" fmla="*/ 460170 w 921583"/>
                <a:gd name="connsiteY2" fmla="*/ 213802 h 240424"/>
                <a:gd name="connsiteX3" fmla="*/ 460170 w 921583"/>
                <a:gd name="connsiteY3" fmla="*/ 218873 h 240424"/>
                <a:gd name="connsiteX4" fmla="*/ 438970 w 921583"/>
                <a:gd name="connsiteY4" fmla="*/ 240424 h 240424"/>
                <a:gd name="connsiteX5" fmla="*/ 21202 w 921583"/>
                <a:gd name="connsiteY5" fmla="*/ 240424 h 240424"/>
                <a:gd name="connsiteX6" fmla="*/ 2 w 921583"/>
                <a:gd name="connsiteY6" fmla="*/ 218873 h 240424"/>
                <a:gd name="connsiteX7" fmla="*/ 2 w 921583"/>
                <a:gd name="connsiteY7" fmla="*/ 213802 h 240424"/>
                <a:gd name="connsiteX8" fmla="*/ 21202 w 921583"/>
                <a:gd name="connsiteY8" fmla="*/ 192251 h 240424"/>
                <a:gd name="connsiteX9" fmla="*/ 21229 w 921583"/>
                <a:gd name="connsiteY9" fmla="*/ 0 h 240424"/>
                <a:gd name="connsiteX10" fmla="*/ 899106 w 921583"/>
                <a:gd name="connsiteY10" fmla="*/ 0 h 240424"/>
                <a:gd name="connsiteX11" fmla="*/ 921583 w 921583"/>
                <a:gd name="connsiteY11" fmla="*/ 20281 h 240424"/>
                <a:gd name="connsiteX12" fmla="*/ 921583 w 921583"/>
                <a:gd name="connsiteY12" fmla="*/ 26619 h 240424"/>
                <a:gd name="connsiteX13" fmla="*/ 899106 w 921583"/>
                <a:gd name="connsiteY13" fmla="*/ 48168 h 240424"/>
                <a:gd name="connsiteX14" fmla="*/ 21229 w 921583"/>
                <a:gd name="connsiteY14" fmla="*/ 48168 h 240424"/>
                <a:gd name="connsiteX15" fmla="*/ 0 w 921583"/>
                <a:gd name="connsiteY15" fmla="*/ 26619 h 240424"/>
                <a:gd name="connsiteX16" fmla="*/ 0 w 921583"/>
                <a:gd name="connsiteY16" fmla="*/ 20281 h 240424"/>
                <a:gd name="connsiteX17" fmla="*/ 21229 w 921583"/>
                <a:gd name="connsiteY17" fmla="*/ 0 h 240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21583" h="240424">
                  <a:moveTo>
                    <a:pt x="21202" y="192251"/>
                  </a:moveTo>
                  <a:lnTo>
                    <a:pt x="438970" y="192251"/>
                  </a:lnTo>
                  <a:cubicBezTo>
                    <a:pt x="451440" y="192251"/>
                    <a:pt x="460170" y="201125"/>
                    <a:pt x="460170" y="213802"/>
                  </a:cubicBezTo>
                  <a:lnTo>
                    <a:pt x="460170" y="218873"/>
                  </a:lnTo>
                  <a:cubicBezTo>
                    <a:pt x="460170" y="230282"/>
                    <a:pt x="451440" y="240424"/>
                    <a:pt x="438970" y="240424"/>
                  </a:cubicBezTo>
                  <a:lnTo>
                    <a:pt x="21202" y="240424"/>
                  </a:lnTo>
                  <a:cubicBezTo>
                    <a:pt x="9979" y="240424"/>
                    <a:pt x="2" y="230282"/>
                    <a:pt x="2" y="218873"/>
                  </a:cubicBezTo>
                  <a:lnTo>
                    <a:pt x="2" y="213802"/>
                  </a:lnTo>
                  <a:cubicBezTo>
                    <a:pt x="2" y="201125"/>
                    <a:pt x="9979" y="192251"/>
                    <a:pt x="21202" y="192251"/>
                  </a:cubicBezTo>
                  <a:close/>
                  <a:moveTo>
                    <a:pt x="21229" y="0"/>
                  </a:moveTo>
                  <a:lnTo>
                    <a:pt x="899106" y="0"/>
                  </a:lnTo>
                  <a:cubicBezTo>
                    <a:pt x="911593" y="0"/>
                    <a:pt x="921583" y="8873"/>
                    <a:pt x="921583" y="20281"/>
                  </a:cubicBezTo>
                  <a:lnTo>
                    <a:pt x="921583" y="26619"/>
                  </a:lnTo>
                  <a:cubicBezTo>
                    <a:pt x="921583" y="38027"/>
                    <a:pt x="911593" y="48168"/>
                    <a:pt x="899106" y="48168"/>
                  </a:cubicBezTo>
                  <a:lnTo>
                    <a:pt x="21229" y="48168"/>
                  </a:lnTo>
                  <a:cubicBezTo>
                    <a:pt x="9990" y="48168"/>
                    <a:pt x="0" y="38027"/>
                    <a:pt x="0" y="26619"/>
                  </a:cubicBezTo>
                  <a:lnTo>
                    <a:pt x="0" y="20281"/>
                  </a:lnTo>
                  <a:cubicBezTo>
                    <a:pt x="0" y="8873"/>
                    <a:pt x="9990" y="0"/>
                    <a:pt x="21229" y="0"/>
                  </a:cubicBezTo>
                  <a:close/>
                </a:path>
              </a:pathLst>
            </a:custGeom>
            <a:solidFill>
              <a:srgbClr val="5A2C7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87" name="Freeform 176">
              <a:extLst>
                <a:ext uri="{FF2B5EF4-FFF2-40B4-BE49-F238E27FC236}">
                  <a16:creationId xmlns:a16="http://schemas.microsoft.com/office/drawing/2014/main" id="{4A1D95C0-A9F3-214C-2E13-E83C7B122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97888" y="6770112"/>
              <a:ext cx="164791" cy="153804"/>
            </a:xfrm>
            <a:custGeom>
              <a:avLst/>
              <a:gdLst>
                <a:gd name="T0" fmla="*/ 66 w 133"/>
                <a:gd name="T1" fmla="*/ 0 h 125"/>
                <a:gd name="T2" fmla="*/ 81 w 133"/>
                <a:gd name="T3" fmla="*/ 49 h 125"/>
                <a:gd name="T4" fmla="*/ 132 w 133"/>
                <a:gd name="T5" fmla="*/ 47 h 125"/>
                <a:gd name="T6" fmla="*/ 90 w 133"/>
                <a:gd name="T7" fmla="*/ 76 h 125"/>
                <a:gd name="T8" fmla="*/ 107 w 133"/>
                <a:gd name="T9" fmla="*/ 124 h 125"/>
                <a:gd name="T10" fmla="*/ 66 w 133"/>
                <a:gd name="T11" fmla="*/ 94 h 125"/>
                <a:gd name="T12" fmla="*/ 25 w 133"/>
                <a:gd name="T13" fmla="*/ 124 h 125"/>
                <a:gd name="T14" fmla="*/ 42 w 133"/>
                <a:gd name="T15" fmla="*/ 76 h 125"/>
                <a:gd name="T16" fmla="*/ 0 w 133"/>
                <a:gd name="T17" fmla="*/ 47 h 125"/>
                <a:gd name="T18" fmla="*/ 51 w 133"/>
                <a:gd name="T19" fmla="*/ 49 h 125"/>
                <a:gd name="T20" fmla="*/ 66 w 133"/>
                <a:gd name="T21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25">
                  <a:moveTo>
                    <a:pt x="66" y="0"/>
                  </a:moveTo>
                  <a:lnTo>
                    <a:pt x="81" y="49"/>
                  </a:lnTo>
                  <a:lnTo>
                    <a:pt x="132" y="47"/>
                  </a:lnTo>
                  <a:lnTo>
                    <a:pt x="90" y="76"/>
                  </a:lnTo>
                  <a:lnTo>
                    <a:pt x="107" y="124"/>
                  </a:lnTo>
                  <a:lnTo>
                    <a:pt x="66" y="94"/>
                  </a:lnTo>
                  <a:lnTo>
                    <a:pt x="25" y="124"/>
                  </a:lnTo>
                  <a:lnTo>
                    <a:pt x="42" y="76"/>
                  </a:lnTo>
                  <a:lnTo>
                    <a:pt x="0" y="47"/>
                  </a:lnTo>
                  <a:lnTo>
                    <a:pt x="51" y="49"/>
                  </a:lnTo>
                  <a:lnTo>
                    <a:pt x="66" y="0"/>
                  </a:lnTo>
                </a:path>
              </a:pathLst>
            </a:custGeom>
            <a:solidFill>
              <a:srgbClr val="1B7D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88" name="Freeform 177">
              <a:extLst>
                <a:ext uri="{FF2B5EF4-FFF2-40B4-BE49-F238E27FC236}">
                  <a16:creationId xmlns:a16="http://schemas.microsoft.com/office/drawing/2014/main" id="{60363A66-43F2-1F82-A5C2-84156532FE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9594" y="6149402"/>
              <a:ext cx="164791" cy="159297"/>
            </a:xfrm>
            <a:custGeom>
              <a:avLst/>
              <a:gdLst>
                <a:gd name="T0" fmla="*/ 66 w 133"/>
                <a:gd name="T1" fmla="*/ 0 h 126"/>
                <a:gd name="T2" fmla="*/ 81 w 133"/>
                <a:gd name="T3" fmla="*/ 49 h 126"/>
                <a:gd name="T4" fmla="*/ 132 w 133"/>
                <a:gd name="T5" fmla="*/ 47 h 126"/>
                <a:gd name="T6" fmla="*/ 90 w 133"/>
                <a:gd name="T7" fmla="*/ 78 h 126"/>
                <a:gd name="T8" fmla="*/ 107 w 133"/>
                <a:gd name="T9" fmla="*/ 125 h 126"/>
                <a:gd name="T10" fmla="*/ 66 w 133"/>
                <a:gd name="T11" fmla="*/ 95 h 126"/>
                <a:gd name="T12" fmla="*/ 26 w 133"/>
                <a:gd name="T13" fmla="*/ 125 h 126"/>
                <a:gd name="T14" fmla="*/ 42 w 133"/>
                <a:gd name="T15" fmla="*/ 78 h 126"/>
                <a:gd name="T16" fmla="*/ 0 w 133"/>
                <a:gd name="T17" fmla="*/ 47 h 126"/>
                <a:gd name="T18" fmla="*/ 51 w 133"/>
                <a:gd name="T19" fmla="*/ 49 h 126"/>
                <a:gd name="T20" fmla="*/ 66 w 133"/>
                <a:gd name="T21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" h="126">
                  <a:moveTo>
                    <a:pt x="66" y="0"/>
                  </a:moveTo>
                  <a:lnTo>
                    <a:pt x="81" y="49"/>
                  </a:lnTo>
                  <a:lnTo>
                    <a:pt x="132" y="47"/>
                  </a:lnTo>
                  <a:lnTo>
                    <a:pt x="90" y="78"/>
                  </a:lnTo>
                  <a:lnTo>
                    <a:pt x="107" y="125"/>
                  </a:lnTo>
                  <a:lnTo>
                    <a:pt x="66" y="95"/>
                  </a:lnTo>
                  <a:lnTo>
                    <a:pt x="26" y="125"/>
                  </a:lnTo>
                  <a:lnTo>
                    <a:pt x="42" y="78"/>
                  </a:lnTo>
                  <a:lnTo>
                    <a:pt x="0" y="47"/>
                  </a:lnTo>
                  <a:lnTo>
                    <a:pt x="51" y="49"/>
                  </a:lnTo>
                  <a:lnTo>
                    <a:pt x="66" y="0"/>
                  </a:lnTo>
                </a:path>
              </a:pathLst>
            </a:custGeom>
            <a:solidFill>
              <a:srgbClr val="1B7D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89" name="Freeform 178">
              <a:extLst>
                <a:ext uri="{FF2B5EF4-FFF2-40B4-BE49-F238E27FC236}">
                  <a16:creationId xmlns:a16="http://schemas.microsoft.com/office/drawing/2014/main" id="{96B57FE6-C9D0-5137-0B1B-9E333D192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42168" y="5083749"/>
              <a:ext cx="681137" cy="681137"/>
            </a:xfrm>
            <a:custGeom>
              <a:avLst/>
              <a:gdLst>
                <a:gd name="T0" fmla="*/ 205 w 546"/>
                <a:gd name="T1" fmla="*/ 102 h 546"/>
                <a:gd name="T2" fmla="*/ 153 w 546"/>
                <a:gd name="T3" fmla="*/ 50 h 546"/>
                <a:gd name="T4" fmla="*/ 161 w 546"/>
                <a:gd name="T5" fmla="*/ 43 h 546"/>
                <a:gd name="T6" fmla="*/ 161 w 546"/>
                <a:gd name="T7" fmla="*/ 43 h 546"/>
                <a:gd name="T8" fmla="*/ 161 w 546"/>
                <a:gd name="T9" fmla="*/ 9 h 546"/>
                <a:gd name="T10" fmla="*/ 161 w 546"/>
                <a:gd name="T11" fmla="*/ 9 h 546"/>
                <a:gd name="T12" fmla="*/ 127 w 546"/>
                <a:gd name="T13" fmla="*/ 9 h 546"/>
                <a:gd name="T14" fmla="*/ 9 w 546"/>
                <a:gd name="T15" fmla="*/ 127 h 546"/>
                <a:gd name="T16" fmla="*/ 9 w 546"/>
                <a:gd name="T17" fmla="*/ 127 h 546"/>
                <a:gd name="T18" fmla="*/ 9 w 546"/>
                <a:gd name="T19" fmla="*/ 161 h 546"/>
                <a:gd name="T20" fmla="*/ 9 w 546"/>
                <a:gd name="T21" fmla="*/ 161 h 546"/>
                <a:gd name="T22" fmla="*/ 43 w 546"/>
                <a:gd name="T23" fmla="*/ 161 h 546"/>
                <a:gd name="T24" fmla="*/ 50 w 546"/>
                <a:gd name="T25" fmla="*/ 153 h 546"/>
                <a:gd name="T26" fmla="*/ 102 w 546"/>
                <a:gd name="T27" fmla="*/ 204 h 546"/>
                <a:gd name="T28" fmla="*/ 102 w 546"/>
                <a:gd name="T29" fmla="*/ 204 h 546"/>
                <a:gd name="T30" fmla="*/ 145 w 546"/>
                <a:gd name="T31" fmla="*/ 458 h 546"/>
                <a:gd name="T32" fmla="*/ 145 w 546"/>
                <a:gd name="T33" fmla="*/ 458 h 546"/>
                <a:gd name="T34" fmla="*/ 458 w 546"/>
                <a:gd name="T35" fmla="*/ 458 h 546"/>
                <a:gd name="T36" fmla="*/ 458 w 546"/>
                <a:gd name="T37" fmla="*/ 458 h 546"/>
                <a:gd name="T38" fmla="*/ 458 w 546"/>
                <a:gd name="T39" fmla="*/ 145 h 546"/>
                <a:gd name="T40" fmla="*/ 458 w 546"/>
                <a:gd name="T41" fmla="*/ 145 h 546"/>
                <a:gd name="T42" fmla="*/ 205 w 546"/>
                <a:gd name="T43" fmla="*/ 102 h 5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6" h="546">
                  <a:moveTo>
                    <a:pt x="205" y="102"/>
                  </a:moveTo>
                  <a:lnTo>
                    <a:pt x="153" y="50"/>
                  </a:lnTo>
                  <a:lnTo>
                    <a:pt x="161" y="43"/>
                  </a:lnTo>
                  <a:lnTo>
                    <a:pt x="161" y="43"/>
                  </a:lnTo>
                  <a:cubicBezTo>
                    <a:pt x="170" y="33"/>
                    <a:pt x="170" y="18"/>
                    <a:pt x="161" y="9"/>
                  </a:cubicBezTo>
                  <a:lnTo>
                    <a:pt x="161" y="9"/>
                  </a:lnTo>
                  <a:cubicBezTo>
                    <a:pt x="151" y="0"/>
                    <a:pt x="136" y="0"/>
                    <a:pt x="127" y="9"/>
                  </a:cubicBezTo>
                  <a:lnTo>
                    <a:pt x="9" y="127"/>
                  </a:lnTo>
                  <a:lnTo>
                    <a:pt x="9" y="127"/>
                  </a:lnTo>
                  <a:cubicBezTo>
                    <a:pt x="0" y="136"/>
                    <a:pt x="0" y="151"/>
                    <a:pt x="9" y="161"/>
                  </a:cubicBezTo>
                  <a:lnTo>
                    <a:pt x="9" y="161"/>
                  </a:lnTo>
                  <a:cubicBezTo>
                    <a:pt x="18" y="170"/>
                    <a:pt x="33" y="170"/>
                    <a:pt x="43" y="161"/>
                  </a:cubicBezTo>
                  <a:lnTo>
                    <a:pt x="50" y="153"/>
                  </a:lnTo>
                  <a:lnTo>
                    <a:pt x="102" y="204"/>
                  </a:lnTo>
                  <a:lnTo>
                    <a:pt x="102" y="204"/>
                  </a:lnTo>
                  <a:cubicBezTo>
                    <a:pt x="61" y="287"/>
                    <a:pt x="76" y="389"/>
                    <a:pt x="145" y="458"/>
                  </a:cubicBezTo>
                  <a:lnTo>
                    <a:pt x="145" y="458"/>
                  </a:lnTo>
                  <a:cubicBezTo>
                    <a:pt x="231" y="545"/>
                    <a:pt x="371" y="545"/>
                    <a:pt x="458" y="458"/>
                  </a:cubicBezTo>
                  <a:lnTo>
                    <a:pt x="458" y="458"/>
                  </a:lnTo>
                  <a:cubicBezTo>
                    <a:pt x="545" y="371"/>
                    <a:pt x="545" y="232"/>
                    <a:pt x="458" y="145"/>
                  </a:cubicBezTo>
                  <a:lnTo>
                    <a:pt x="458" y="145"/>
                  </a:lnTo>
                  <a:cubicBezTo>
                    <a:pt x="389" y="76"/>
                    <a:pt x="287" y="62"/>
                    <a:pt x="205" y="10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90" name="Freeform 179">
              <a:extLst>
                <a:ext uri="{FF2B5EF4-FFF2-40B4-BE49-F238E27FC236}">
                  <a16:creationId xmlns:a16="http://schemas.microsoft.com/office/drawing/2014/main" id="{B701DAFB-49EF-4164-5ED1-316D972907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6535" y="5237557"/>
              <a:ext cx="571276" cy="532823"/>
            </a:xfrm>
            <a:custGeom>
              <a:avLst/>
              <a:gdLst>
                <a:gd name="T0" fmla="*/ 193 w 459"/>
                <a:gd name="T1" fmla="*/ 201 h 426"/>
                <a:gd name="T2" fmla="*/ 193 w 459"/>
                <a:gd name="T3" fmla="*/ 201 h 426"/>
                <a:gd name="T4" fmla="*/ 0 w 459"/>
                <a:gd name="T5" fmla="*/ 239 h 426"/>
                <a:gd name="T6" fmla="*/ 0 w 459"/>
                <a:gd name="T7" fmla="*/ 239 h 426"/>
                <a:gd name="T8" fmla="*/ 58 w 459"/>
                <a:gd name="T9" fmla="*/ 338 h 426"/>
                <a:gd name="T10" fmla="*/ 58 w 459"/>
                <a:gd name="T11" fmla="*/ 338 h 426"/>
                <a:gd name="T12" fmla="*/ 371 w 459"/>
                <a:gd name="T13" fmla="*/ 338 h 426"/>
                <a:gd name="T14" fmla="*/ 371 w 459"/>
                <a:gd name="T15" fmla="*/ 338 h 426"/>
                <a:gd name="T16" fmla="*/ 371 w 459"/>
                <a:gd name="T17" fmla="*/ 25 h 426"/>
                <a:gd name="T18" fmla="*/ 371 w 459"/>
                <a:gd name="T19" fmla="*/ 25 h 426"/>
                <a:gd name="T20" fmla="*/ 341 w 459"/>
                <a:gd name="T21" fmla="*/ 0 h 426"/>
                <a:gd name="T22" fmla="*/ 341 w 459"/>
                <a:gd name="T23" fmla="*/ 0 h 426"/>
                <a:gd name="T24" fmla="*/ 193 w 459"/>
                <a:gd name="T25" fmla="*/ 201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9" h="426">
                  <a:moveTo>
                    <a:pt x="193" y="201"/>
                  </a:moveTo>
                  <a:lnTo>
                    <a:pt x="193" y="201"/>
                  </a:lnTo>
                  <a:cubicBezTo>
                    <a:pt x="94" y="170"/>
                    <a:pt x="34" y="203"/>
                    <a:pt x="0" y="239"/>
                  </a:cubicBezTo>
                  <a:lnTo>
                    <a:pt x="0" y="239"/>
                  </a:lnTo>
                  <a:cubicBezTo>
                    <a:pt x="10" y="275"/>
                    <a:pt x="29" y="310"/>
                    <a:pt x="58" y="338"/>
                  </a:cubicBezTo>
                  <a:lnTo>
                    <a:pt x="58" y="338"/>
                  </a:lnTo>
                  <a:cubicBezTo>
                    <a:pt x="144" y="425"/>
                    <a:pt x="284" y="425"/>
                    <a:pt x="371" y="338"/>
                  </a:cubicBezTo>
                  <a:lnTo>
                    <a:pt x="371" y="338"/>
                  </a:lnTo>
                  <a:cubicBezTo>
                    <a:pt x="458" y="251"/>
                    <a:pt x="458" y="112"/>
                    <a:pt x="371" y="25"/>
                  </a:cubicBezTo>
                  <a:lnTo>
                    <a:pt x="371" y="25"/>
                  </a:lnTo>
                  <a:cubicBezTo>
                    <a:pt x="362" y="15"/>
                    <a:pt x="352" y="8"/>
                    <a:pt x="341" y="0"/>
                  </a:cubicBezTo>
                  <a:lnTo>
                    <a:pt x="341" y="0"/>
                  </a:lnTo>
                  <a:cubicBezTo>
                    <a:pt x="346" y="77"/>
                    <a:pt x="341" y="249"/>
                    <a:pt x="193" y="201"/>
                  </a:cubicBezTo>
                </a:path>
              </a:pathLst>
            </a:custGeom>
            <a:solidFill>
              <a:srgbClr val="FD9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91" name="Freeform 99">
              <a:extLst>
                <a:ext uri="{FF2B5EF4-FFF2-40B4-BE49-F238E27FC236}">
                  <a16:creationId xmlns:a16="http://schemas.microsoft.com/office/drawing/2014/main" id="{43F54790-92D0-44CD-9FFD-B844D1641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2824" y="5466404"/>
              <a:ext cx="376760" cy="207891"/>
            </a:xfrm>
            <a:custGeom>
              <a:avLst/>
              <a:gdLst>
                <a:gd name="connsiteX0" fmla="*/ 139440 w 376760"/>
                <a:gd name="connsiteY0" fmla="*/ 69215 h 207891"/>
                <a:gd name="connsiteX1" fmla="*/ 189079 w 376760"/>
                <a:gd name="connsiteY1" fmla="*/ 90016 h 207891"/>
                <a:gd name="connsiteX2" fmla="*/ 189079 w 376760"/>
                <a:gd name="connsiteY2" fmla="*/ 187089 h 207891"/>
                <a:gd name="connsiteX3" fmla="*/ 90745 w 376760"/>
                <a:gd name="connsiteY3" fmla="*/ 187089 h 207891"/>
                <a:gd name="connsiteX4" fmla="*/ 90745 w 376760"/>
                <a:gd name="connsiteY4" fmla="*/ 90016 h 207891"/>
                <a:gd name="connsiteX5" fmla="*/ 139440 w 376760"/>
                <a:gd name="connsiteY5" fmla="*/ 69215 h 207891"/>
                <a:gd name="connsiteX6" fmla="*/ 29404 w 376760"/>
                <a:gd name="connsiteY6" fmla="*/ 59207 h 207891"/>
                <a:gd name="connsiteX7" fmla="*/ 50084 w 376760"/>
                <a:gd name="connsiteY7" fmla="*/ 66458 h 207891"/>
                <a:gd name="connsiteX8" fmla="*/ 50084 w 376760"/>
                <a:gd name="connsiteY8" fmla="*/ 106335 h 207891"/>
                <a:gd name="connsiteX9" fmla="*/ 8724 w 376760"/>
                <a:gd name="connsiteY9" fmla="*/ 106335 h 207891"/>
                <a:gd name="connsiteX10" fmla="*/ 8724 w 376760"/>
                <a:gd name="connsiteY10" fmla="*/ 66458 h 207891"/>
                <a:gd name="connsiteX11" fmla="*/ 29404 w 376760"/>
                <a:gd name="connsiteY11" fmla="*/ 59207 h 207891"/>
                <a:gd name="connsiteX12" fmla="*/ 339349 w 376760"/>
                <a:gd name="connsiteY12" fmla="*/ 0 h 207891"/>
                <a:gd name="connsiteX13" fmla="*/ 365855 w 376760"/>
                <a:gd name="connsiteY13" fmla="*/ 10905 h 207891"/>
                <a:gd name="connsiteX14" fmla="*/ 365855 w 376760"/>
                <a:gd name="connsiteY14" fmla="*/ 64222 h 207891"/>
                <a:gd name="connsiteX15" fmla="*/ 313751 w 376760"/>
                <a:gd name="connsiteY15" fmla="*/ 64222 h 207891"/>
                <a:gd name="connsiteX16" fmla="*/ 313751 w 376760"/>
                <a:gd name="connsiteY16" fmla="*/ 10905 h 207891"/>
                <a:gd name="connsiteX17" fmla="*/ 339349 w 376760"/>
                <a:gd name="connsiteY17" fmla="*/ 0 h 207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76760" h="207891">
                  <a:moveTo>
                    <a:pt x="139440" y="69215"/>
                  </a:moveTo>
                  <a:cubicBezTo>
                    <a:pt x="157247" y="69215"/>
                    <a:pt x="175212" y="76149"/>
                    <a:pt x="189079" y="90016"/>
                  </a:cubicBezTo>
                  <a:cubicBezTo>
                    <a:pt x="215553" y="116491"/>
                    <a:pt x="215553" y="160615"/>
                    <a:pt x="189079" y="187089"/>
                  </a:cubicBezTo>
                  <a:cubicBezTo>
                    <a:pt x="161344" y="214825"/>
                    <a:pt x="117220" y="214825"/>
                    <a:pt x="90745" y="187089"/>
                  </a:cubicBezTo>
                  <a:cubicBezTo>
                    <a:pt x="63010" y="160615"/>
                    <a:pt x="63010" y="116491"/>
                    <a:pt x="90745" y="90016"/>
                  </a:cubicBezTo>
                  <a:cubicBezTo>
                    <a:pt x="103983" y="76149"/>
                    <a:pt x="121632" y="69215"/>
                    <a:pt x="139440" y="69215"/>
                  </a:cubicBezTo>
                  <a:close/>
                  <a:moveTo>
                    <a:pt x="29404" y="59207"/>
                  </a:moveTo>
                  <a:cubicBezTo>
                    <a:pt x="36836" y="59207"/>
                    <a:pt x="44268" y="61624"/>
                    <a:pt x="50084" y="66458"/>
                  </a:cubicBezTo>
                  <a:cubicBezTo>
                    <a:pt x="61717" y="77333"/>
                    <a:pt x="61717" y="94251"/>
                    <a:pt x="50084" y="106335"/>
                  </a:cubicBezTo>
                  <a:cubicBezTo>
                    <a:pt x="38452" y="116003"/>
                    <a:pt x="20357" y="116003"/>
                    <a:pt x="8724" y="106335"/>
                  </a:cubicBezTo>
                  <a:cubicBezTo>
                    <a:pt x="-2908" y="94251"/>
                    <a:pt x="-2908" y="77333"/>
                    <a:pt x="8724" y="66458"/>
                  </a:cubicBezTo>
                  <a:cubicBezTo>
                    <a:pt x="14541" y="61624"/>
                    <a:pt x="21973" y="59207"/>
                    <a:pt x="29404" y="59207"/>
                  </a:cubicBezTo>
                  <a:close/>
                  <a:moveTo>
                    <a:pt x="339349" y="0"/>
                  </a:moveTo>
                  <a:cubicBezTo>
                    <a:pt x="348891" y="0"/>
                    <a:pt x="358584" y="3635"/>
                    <a:pt x="365855" y="10905"/>
                  </a:cubicBezTo>
                  <a:cubicBezTo>
                    <a:pt x="380395" y="25446"/>
                    <a:pt x="380395" y="48469"/>
                    <a:pt x="365855" y="64222"/>
                  </a:cubicBezTo>
                  <a:cubicBezTo>
                    <a:pt x="351314" y="77551"/>
                    <a:pt x="327080" y="77551"/>
                    <a:pt x="313751" y="64222"/>
                  </a:cubicBezTo>
                  <a:cubicBezTo>
                    <a:pt x="299210" y="48469"/>
                    <a:pt x="299210" y="25446"/>
                    <a:pt x="313751" y="10905"/>
                  </a:cubicBezTo>
                  <a:cubicBezTo>
                    <a:pt x="320415" y="3635"/>
                    <a:pt x="329806" y="0"/>
                    <a:pt x="339349" y="0"/>
                  </a:cubicBezTo>
                  <a:close/>
                </a:path>
              </a:pathLst>
            </a:custGeom>
            <a:solidFill>
              <a:srgbClr val="F487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92" name="Freeform 181">
              <a:extLst>
                <a:ext uri="{FF2B5EF4-FFF2-40B4-BE49-F238E27FC236}">
                  <a16:creationId xmlns:a16="http://schemas.microsoft.com/office/drawing/2014/main" id="{B5D14F08-B421-010B-DB9F-74FCD3475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7238" y="4979381"/>
              <a:ext cx="153804" cy="153804"/>
            </a:xfrm>
            <a:custGeom>
              <a:avLst/>
              <a:gdLst>
                <a:gd name="T0" fmla="*/ 100 w 122"/>
                <a:gd name="T1" fmla="*/ 22 h 122"/>
                <a:gd name="T2" fmla="*/ 100 w 122"/>
                <a:gd name="T3" fmla="*/ 22 h 122"/>
                <a:gd name="T4" fmla="*/ 100 w 122"/>
                <a:gd name="T5" fmla="*/ 99 h 122"/>
                <a:gd name="T6" fmla="*/ 100 w 122"/>
                <a:gd name="T7" fmla="*/ 99 h 122"/>
                <a:gd name="T8" fmla="*/ 22 w 122"/>
                <a:gd name="T9" fmla="*/ 99 h 122"/>
                <a:gd name="T10" fmla="*/ 22 w 122"/>
                <a:gd name="T11" fmla="*/ 99 h 122"/>
                <a:gd name="T12" fmla="*/ 22 w 122"/>
                <a:gd name="T13" fmla="*/ 22 h 122"/>
                <a:gd name="T14" fmla="*/ 22 w 122"/>
                <a:gd name="T15" fmla="*/ 22 h 122"/>
                <a:gd name="T16" fmla="*/ 100 w 122"/>
                <a:gd name="T17" fmla="*/ 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2" h="122">
                  <a:moveTo>
                    <a:pt x="100" y="22"/>
                  </a:moveTo>
                  <a:lnTo>
                    <a:pt x="100" y="22"/>
                  </a:lnTo>
                  <a:cubicBezTo>
                    <a:pt x="121" y="43"/>
                    <a:pt x="121" y="78"/>
                    <a:pt x="100" y="99"/>
                  </a:cubicBezTo>
                  <a:lnTo>
                    <a:pt x="100" y="99"/>
                  </a:lnTo>
                  <a:cubicBezTo>
                    <a:pt x="78" y="121"/>
                    <a:pt x="43" y="121"/>
                    <a:pt x="22" y="99"/>
                  </a:cubicBezTo>
                  <a:lnTo>
                    <a:pt x="22" y="99"/>
                  </a:lnTo>
                  <a:cubicBezTo>
                    <a:pt x="0" y="78"/>
                    <a:pt x="0" y="43"/>
                    <a:pt x="22" y="22"/>
                  </a:cubicBezTo>
                  <a:lnTo>
                    <a:pt x="22" y="22"/>
                  </a:lnTo>
                  <a:cubicBezTo>
                    <a:pt x="43" y="0"/>
                    <a:pt x="78" y="0"/>
                    <a:pt x="100" y="22"/>
                  </a:cubicBezTo>
                </a:path>
              </a:pathLst>
            </a:custGeom>
            <a:solidFill>
              <a:srgbClr val="FD9F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93" name="Freeform 182">
              <a:extLst>
                <a:ext uri="{FF2B5EF4-FFF2-40B4-BE49-F238E27FC236}">
                  <a16:creationId xmlns:a16="http://schemas.microsoft.com/office/drawing/2014/main" id="{4EF43619-7DC0-2960-CF9C-B253D5D8C2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9351" y="5050792"/>
              <a:ext cx="54930" cy="54930"/>
            </a:xfrm>
            <a:custGeom>
              <a:avLst/>
              <a:gdLst>
                <a:gd name="T0" fmla="*/ 37 w 46"/>
                <a:gd name="T1" fmla="*/ 8 h 46"/>
                <a:gd name="T2" fmla="*/ 37 w 46"/>
                <a:gd name="T3" fmla="*/ 8 h 46"/>
                <a:gd name="T4" fmla="*/ 37 w 46"/>
                <a:gd name="T5" fmla="*/ 37 h 46"/>
                <a:gd name="T6" fmla="*/ 37 w 46"/>
                <a:gd name="T7" fmla="*/ 37 h 46"/>
                <a:gd name="T8" fmla="*/ 8 w 46"/>
                <a:gd name="T9" fmla="*/ 37 h 46"/>
                <a:gd name="T10" fmla="*/ 8 w 46"/>
                <a:gd name="T11" fmla="*/ 37 h 46"/>
                <a:gd name="T12" fmla="*/ 8 w 46"/>
                <a:gd name="T13" fmla="*/ 8 h 46"/>
                <a:gd name="T14" fmla="*/ 8 w 46"/>
                <a:gd name="T15" fmla="*/ 8 h 46"/>
                <a:gd name="T16" fmla="*/ 37 w 46"/>
                <a:gd name="T1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46">
                  <a:moveTo>
                    <a:pt x="37" y="8"/>
                  </a:moveTo>
                  <a:lnTo>
                    <a:pt x="37" y="8"/>
                  </a:lnTo>
                  <a:cubicBezTo>
                    <a:pt x="45" y="16"/>
                    <a:pt x="45" y="29"/>
                    <a:pt x="37" y="37"/>
                  </a:cubicBezTo>
                  <a:lnTo>
                    <a:pt x="37" y="37"/>
                  </a:lnTo>
                  <a:cubicBezTo>
                    <a:pt x="29" y="45"/>
                    <a:pt x="16" y="45"/>
                    <a:pt x="8" y="37"/>
                  </a:cubicBezTo>
                  <a:lnTo>
                    <a:pt x="8" y="37"/>
                  </a:lnTo>
                  <a:cubicBezTo>
                    <a:pt x="0" y="29"/>
                    <a:pt x="0" y="16"/>
                    <a:pt x="8" y="8"/>
                  </a:cubicBezTo>
                  <a:lnTo>
                    <a:pt x="8" y="8"/>
                  </a:lnTo>
                  <a:cubicBezTo>
                    <a:pt x="16" y="0"/>
                    <a:pt x="29" y="0"/>
                    <a:pt x="37" y="8"/>
                  </a:cubicBezTo>
                </a:path>
              </a:pathLst>
            </a:custGeom>
            <a:solidFill>
              <a:srgbClr val="F487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94" name="Freeform 183">
              <a:extLst>
                <a:ext uri="{FF2B5EF4-FFF2-40B4-BE49-F238E27FC236}">
                  <a16:creationId xmlns:a16="http://schemas.microsoft.com/office/drawing/2014/main" id="{867FF886-8AE7-6A4E-88D5-4491E3ED0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1883" y="4918960"/>
              <a:ext cx="54930" cy="54930"/>
            </a:xfrm>
            <a:custGeom>
              <a:avLst/>
              <a:gdLst>
                <a:gd name="T0" fmla="*/ 36 w 45"/>
                <a:gd name="T1" fmla="*/ 8 h 45"/>
                <a:gd name="T2" fmla="*/ 36 w 45"/>
                <a:gd name="T3" fmla="*/ 8 h 45"/>
                <a:gd name="T4" fmla="*/ 36 w 45"/>
                <a:gd name="T5" fmla="*/ 37 h 45"/>
                <a:gd name="T6" fmla="*/ 36 w 45"/>
                <a:gd name="T7" fmla="*/ 37 h 45"/>
                <a:gd name="T8" fmla="*/ 8 w 45"/>
                <a:gd name="T9" fmla="*/ 37 h 45"/>
                <a:gd name="T10" fmla="*/ 8 w 45"/>
                <a:gd name="T11" fmla="*/ 37 h 45"/>
                <a:gd name="T12" fmla="*/ 8 w 45"/>
                <a:gd name="T13" fmla="*/ 8 h 45"/>
                <a:gd name="T14" fmla="*/ 8 w 45"/>
                <a:gd name="T15" fmla="*/ 8 h 45"/>
                <a:gd name="T16" fmla="*/ 36 w 45"/>
                <a:gd name="T17" fmla="*/ 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" h="45">
                  <a:moveTo>
                    <a:pt x="36" y="8"/>
                  </a:moveTo>
                  <a:lnTo>
                    <a:pt x="36" y="8"/>
                  </a:lnTo>
                  <a:cubicBezTo>
                    <a:pt x="44" y="16"/>
                    <a:pt x="44" y="28"/>
                    <a:pt x="36" y="37"/>
                  </a:cubicBezTo>
                  <a:lnTo>
                    <a:pt x="36" y="37"/>
                  </a:lnTo>
                  <a:cubicBezTo>
                    <a:pt x="28" y="44"/>
                    <a:pt x="15" y="44"/>
                    <a:pt x="8" y="37"/>
                  </a:cubicBezTo>
                  <a:lnTo>
                    <a:pt x="8" y="37"/>
                  </a:lnTo>
                  <a:cubicBezTo>
                    <a:pt x="0" y="28"/>
                    <a:pt x="0" y="16"/>
                    <a:pt x="8" y="8"/>
                  </a:cubicBezTo>
                  <a:lnTo>
                    <a:pt x="8" y="8"/>
                  </a:lnTo>
                  <a:cubicBezTo>
                    <a:pt x="15" y="0"/>
                    <a:pt x="28" y="0"/>
                    <a:pt x="36" y="8"/>
                  </a:cubicBezTo>
                </a:path>
              </a:pathLst>
            </a:custGeom>
            <a:solidFill>
              <a:srgbClr val="F487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95" name="Freeform 186">
              <a:extLst>
                <a:ext uri="{FF2B5EF4-FFF2-40B4-BE49-F238E27FC236}">
                  <a16:creationId xmlns:a16="http://schemas.microsoft.com/office/drawing/2014/main" id="{4B8123F8-4CC8-F8AF-40FE-191A784FA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6494" y="7676467"/>
              <a:ext cx="538319" cy="697614"/>
            </a:xfrm>
            <a:custGeom>
              <a:avLst/>
              <a:gdLst>
                <a:gd name="T0" fmla="*/ 431 w 432"/>
                <a:gd name="T1" fmla="*/ 558 h 559"/>
                <a:gd name="T2" fmla="*/ 0 w 432"/>
                <a:gd name="T3" fmla="*/ 558 h 559"/>
                <a:gd name="T4" fmla="*/ 0 w 432"/>
                <a:gd name="T5" fmla="*/ 0 h 559"/>
                <a:gd name="T6" fmla="*/ 431 w 432"/>
                <a:gd name="T7" fmla="*/ 0 h 559"/>
                <a:gd name="T8" fmla="*/ 431 w 432"/>
                <a:gd name="T9" fmla="*/ 55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559">
                  <a:moveTo>
                    <a:pt x="431" y="558"/>
                  </a:moveTo>
                  <a:lnTo>
                    <a:pt x="0" y="558"/>
                  </a:lnTo>
                  <a:lnTo>
                    <a:pt x="0" y="0"/>
                  </a:lnTo>
                  <a:lnTo>
                    <a:pt x="431" y="0"/>
                  </a:lnTo>
                  <a:lnTo>
                    <a:pt x="431" y="558"/>
                  </a:lnTo>
                </a:path>
              </a:pathLst>
            </a:custGeom>
            <a:solidFill>
              <a:srgbClr val="1B7D8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96" name="Freeform 104">
              <a:extLst>
                <a:ext uri="{FF2B5EF4-FFF2-40B4-BE49-F238E27FC236}">
                  <a16:creationId xmlns:a16="http://schemas.microsoft.com/office/drawing/2014/main" id="{C9AA8523-231F-AA6D-81C3-6CBA232A9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8886" y="7758862"/>
              <a:ext cx="377784" cy="399727"/>
            </a:xfrm>
            <a:custGeom>
              <a:avLst/>
              <a:gdLst>
                <a:gd name="connsiteX0" fmla="*/ 13625 w 377784"/>
                <a:gd name="connsiteY0" fmla="*/ 368035 h 399727"/>
                <a:gd name="connsiteX1" fmla="*/ 364159 w 377784"/>
                <a:gd name="connsiteY1" fmla="*/ 368035 h 399727"/>
                <a:gd name="connsiteX2" fmla="*/ 377784 w 377784"/>
                <a:gd name="connsiteY2" fmla="*/ 381979 h 399727"/>
                <a:gd name="connsiteX3" fmla="*/ 377784 w 377784"/>
                <a:gd name="connsiteY3" fmla="*/ 385782 h 399727"/>
                <a:gd name="connsiteX4" fmla="*/ 364159 w 377784"/>
                <a:gd name="connsiteY4" fmla="*/ 399727 h 399727"/>
                <a:gd name="connsiteX5" fmla="*/ 13625 w 377784"/>
                <a:gd name="connsiteY5" fmla="*/ 399727 h 399727"/>
                <a:gd name="connsiteX6" fmla="*/ 0 w 377784"/>
                <a:gd name="connsiteY6" fmla="*/ 385782 h 399727"/>
                <a:gd name="connsiteX7" fmla="*/ 0 w 377784"/>
                <a:gd name="connsiteY7" fmla="*/ 381979 h 399727"/>
                <a:gd name="connsiteX8" fmla="*/ 13625 w 377784"/>
                <a:gd name="connsiteY8" fmla="*/ 368035 h 399727"/>
                <a:gd name="connsiteX9" fmla="*/ 13625 w 377784"/>
                <a:gd name="connsiteY9" fmla="*/ 241695 h 399727"/>
                <a:gd name="connsiteX10" fmla="*/ 364159 w 377784"/>
                <a:gd name="connsiteY10" fmla="*/ 241695 h 399727"/>
                <a:gd name="connsiteX11" fmla="*/ 377784 w 377784"/>
                <a:gd name="connsiteY11" fmla="*/ 255639 h 399727"/>
                <a:gd name="connsiteX12" fmla="*/ 377784 w 377784"/>
                <a:gd name="connsiteY12" fmla="*/ 259442 h 399727"/>
                <a:gd name="connsiteX13" fmla="*/ 364159 w 377784"/>
                <a:gd name="connsiteY13" fmla="*/ 273386 h 399727"/>
                <a:gd name="connsiteX14" fmla="*/ 13625 w 377784"/>
                <a:gd name="connsiteY14" fmla="*/ 273386 h 399727"/>
                <a:gd name="connsiteX15" fmla="*/ 0 w 377784"/>
                <a:gd name="connsiteY15" fmla="*/ 259442 h 399727"/>
                <a:gd name="connsiteX16" fmla="*/ 0 w 377784"/>
                <a:gd name="connsiteY16" fmla="*/ 255639 h 399727"/>
                <a:gd name="connsiteX17" fmla="*/ 13625 w 377784"/>
                <a:gd name="connsiteY17" fmla="*/ 241695 h 399727"/>
                <a:gd name="connsiteX18" fmla="*/ 13625 w 377784"/>
                <a:gd name="connsiteY18" fmla="*/ 120847 h 399727"/>
                <a:gd name="connsiteX19" fmla="*/ 364159 w 377784"/>
                <a:gd name="connsiteY19" fmla="*/ 120847 h 399727"/>
                <a:gd name="connsiteX20" fmla="*/ 377784 w 377784"/>
                <a:gd name="connsiteY20" fmla="*/ 134791 h 399727"/>
                <a:gd name="connsiteX21" fmla="*/ 377784 w 377784"/>
                <a:gd name="connsiteY21" fmla="*/ 138594 h 399727"/>
                <a:gd name="connsiteX22" fmla="*/ 364159 w 377784"/>
                <a:gd name="connsiteY22" fmla="*/ 152538 h 399727"/>
                <a:gd name="connsiteX23" fmla="*/ 13625 w 377784"/>
                <a:gd name="connsiteY23" fmla="*/ 152538 h 399727"/>
                <a:gd name="connsiteX24" fmla="*/ 0 w 377784"/>
                <a:gd name="connsiteY24" fmla="*/ 138594 h 399727"/>
                <a:gd name="connsiteX25" fmla="*/ 0 w 377784"/>
                <a:gd name="connsiteY25" fmla="*/ 134791 h 399727"/>
                <a:gd name="connsiteX26" fmla="*/ 13625 w 377784"/>
                <a:gd name="connsiteY26" fmla="*/ 120847 h 399727"/>
                <a:gd name="connsiteX27" fmla="*/ 13625 w 377784"/>
                <a:gd name="connsiteY27" fmla="*/ 0 h 399727"/>
                <a:gd name="connsiteX28" fmla="*/ 364159 w 377784"/>
                <a:gd name="connsiteY28" fmla="*/ 0 h 399727"/>
                <a:gd name="connsiteX29" fmla="*/ 377784 w 377784"/>
                <a:gd name="connsiteY29" fmla="*/ 13944 h 399727"/>
                <a:gd name="connsiteX30" fmla="*/ 377784 w 377784"/>
                <a:gd name="connsiteY30" fmla="*/ 17747 h 399727"/>
                <a:gd name="connsiteX31" fmla="*/ 364159 w 377784"/>
                <a:gd name="connsiteY31" fmla="*/ 31691 h 399727"/>
                <a:gd name="connsiteX32" fmla="*/ 13625 w 377784"/>
                <a:gd name="connsiteY32" fmla="*/ 31691 h 399727"/>
                <a:gd name="connsiteX33" fmla="*/ 0 w 377784"/>
                <a:gd name="connsiteY33" fmla="*/ 17747 h 399727"/>
                <a:gd name="connsiteX34" fmla="*/ 0 w 377784"/>
                <a:gd name="connsiteY34" fmla="*/ 13944 h 399727"/>
                <a:gd name="connsiteX35" fmla="*/ 13625 w 377784"/>
                <a:gd name="connsiteY35" fmla="*/ 0 h 399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77784" h="399727">
                  <a:moveTo>
                    <a:pt x="13625" y="368035"/>
                  </a:moveTo>
                  <a:lnTo>
                    <a:pt x="364159" y="368035"/>
                  </a:lnTo>
                  <a:cubicBezTo>
                    <a:pt x="372829" y="368035"/>
                    <a:pt x="377784" y="374374"/>
                    <a:pt x="377784" y="381979"/>
                  </a:cubicBezTo>
                  <a:lnTo>
                    <a:pt x="377784" y="385782"/>
                  </a:lnTo>
                  <a:cubicBezTo>
                    <a:pt x="377784" y="393388"/>
                    <a:pt x="372829" y="399727"/>
                    <a:pt x="364159" y="399727"/>
                  </a:cubicBezTo>
                  <a:lnTo>
                    <a:pt x="13625" y="399727"/>
                  </a:lnTo>
                  <a:cubicBezTo>
                    <a:pt x="6193" y="399727"/>
                    <a:pt x="0" y="393388"/>
                    <a:pt x="0" y="385782"/>
                  </a:cubicBezTo>
                  <a:lnTo>
                    <a:pt x="0" y="381979"/>
                  </a:lnTo>
                  <a:cubicBezTo>
                    <a:pt x="0" y="374374"/>
                    <a:pt x="6193" y="368035"/>
                    <a:pt x="13625" y="368035"/>
                  </a:cubicBezTo>
                  <a:close/>
                  <a:moveTo>
                    <a:pt x="13625" y="241695"/>
                  </a:moveTo>
                  <a:lnTo>
                    <a:pt x="364159" y="241695"/>
                  </a:lnTo>
                  <a:cubicBezTo>
                    <a:pt x="372829" y="241695"/>
                    <a:pt x="377784" y="248033"/>
                    <a:pt x="377784" y="255639"/>
                  </a:cubicBezTo>
                  <a:lnTo>
                    <a:pt x="377784" y="259442"/>
                  </a:lnTo>
                  <a:cubicBezTo>
                    <a:pt x="377784" y="267048"/>
                    <a:pt x="372829" y="273386"/>
                    <a:pt x="364159" y="273386"/>
                  </a:cubicBezTo>
                  <a:lnTo>
                    <a:pt x="13625" y="273386"/>
                  </a:lnTo>
                  <a:cubicBezTo>
                    <a:pt x="6193" y="273386"/>
                    <a:pt x="0" y="267048"/>
                    <a:pt x="0" y="259442"/>
                  </a:cubicBezTo>
                  <a:lnTo>
                    <a:pt x="0" y="255639"/>
                  </a:lnTo>
                  <a:cubicBezTo>
                    <a:pt x="0" y="248033"/>
                    <a:pt x="6193" y="241695"/>
                    <a:pt x="13625" y="241695"/>
                  </a:cubicBezTo>
                  <a:close/>
                  <a:moveTo>
                    <a:pt x="13625" y="120847"/>
                  </a:moveTo>
                  <a:lnTo>
                    <a:pt x="364159" y="120847"/>
                  </a:lnTo>
                  <a:cubicBezTo>
                    <a:pt x="372829" y="120847"/>
                    <a:pt x="377784" y="127185"/>
                    <a:pt x="377784" y="134791"/>
                  </a:cubicBezTo>
                  <a:lnTo>
                    <a:pt x="377784" y="138594"/>
                  </a:lnTo>
                  <a:cubicBezTo>
                    <a:pt x="377784" y="146200"/>
                    <a:pt x="372829" y="152538"/>
                    <a:pt x="364159" y="152538"/>
                  </a:cubicBezTo>
                  <a:lnTo>
                    <a:pt x="13625" y="152538"/>
                  </a:lnTo>
                  <a:cubicBezTo>
                    <a:pt x="6193" y="152538"/>
                    <a:pt x="0" y="146200"/>
                    <a:pt x="0" y="138594"/>
                  </a:cubicBezTo>
                  <a:lnTo>
                    <a:pt x="0" y="134791"/>
                  </a:lnTo>
                  <a:cubicBezTo>
                    <a:pt x="0" y="127185"/>
                    <a:pt x="6193" y="120847"/>
                    <a:pt x="13625" y="120847"/>
                  </a:cubicBezTo>
                  <a:close/>
                  <a:moveTo>
                    <a:pt x="13625" y="0"/>
                  </a:moveTo>
                  <a:lnTo>
                    <a:pt x="364159" y="0"/>
                  </a:lnTo>
                  <a:cubicBezTo>
                    <a:pt x="372829" y="0"/>
                    <a:pt x="377784" y="6338"/>
                    <a:pt x="377784" y="13944"/>
                  </a:cubicBezTo>
                  <a:lnTo>
                    <a:pt x="377784" y="17747"/>
                  </a:lnTo>
                  <a:cubicBezTo>
                    <a:pt x="377784" y="25353"/>
                    <a:pt x="372829" y="31691"/>
                    <a:pt x="364159" y="31691"/>
                  </a:cubicBezTo>
                  <a:lnTo>
                    <a:pt x="13625" y="31691"/>
                  </a:lnTo>
                  <a:cubicBezTo>
                    <a:pt x="6193" y="31691"/>
                    <a:pt x="0" y="25353"/>
                    <a:pt x="0" y="17747"/>
                  </a:cubicBezTo>
                  <a:lnTo>
                    <a:pt x="0" y="13944"/>
                  </a:lnTo>
                  <a:cubicBezTo>
                    <a:pt x="0" y="6338"/>
                    <a:pt x="6193" y="0"/>
                    <a:pt x="13625" y="0"/>
                  </a:cubicBezTo>
                  <a:close/>
                </a:path>
              </a:pathLst>
            </a:custGeom>
            <a:solidFill>
              <a:srgbClr val="26A7B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97" name="Freeform 191">
              <a:extLst>
                <a:ext uri="{FF2B5EF4-FFF2-40B4-BE49-F238E27FC236}">
                  <a16:creationId xmlns:a16="http://schemas.microsoft.com/office/drawing/2014/main" id="{2C604291-FE08-2D2C-AC29-76B77775A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8332" y="8055488"/>
              <a:ext cx="148314" cy="148314"/>
            </a:xfrm>
            <a:custGeom>
              <a:avLst/>
              <a:gdLst>
                <a:gd name="T0" fmla="*/ 118 w 119"/>
                <a:gd name="T1" fmla="*/ 73 h 119"/>
                <a:gd name="T2" fmla="*/ 73 w 119"/>
                <a:gd name="T3" fmla="*/ 118 h 119"/>
                <a:gd name="T4" fmla="*/ 0 w 119"/>
                <a:gd name="T5" fmla="*/ 46 h 119"/>
                <a:gd name="T6" fmla="*/ 46 w 119"/>
                <a:gd name="T7" fmla="*/ 0 h 119"/>
                <a:gd name="T8" fmla="*/ 118 w 119"/>
                <a:gd name="T9" fmla="*/ 73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9" h="119">
                  <a:moveTo>
                    <a:pt x="118" y="73"/>
                  </a:moveTo>
                  <a:lnTo>
                    <a:pt x="73" y="118"/>
                  </a:lnTo>
                  <a:lnTo>
                    <a:pt x="0" y="46"/>
                  </a:lnTo>
                  <a:lnTo>
                    <a:pt x="46" y="0"/>
                  </a:lnTo>
                  <a:lnTo>
                    <a:pt x="118" y="73"/>
                  </a:lnTo>
                </a:path>
              </a:pathLst>
            </a:custGeom>
            <a:solidFill>
              <a:srgbClr val="A892A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98" name="Freeform 192">
              <a:extLst>
                <a:ext uri="{FF2B5EF4-FFF2-40B4-BE49-F238E27FC236}">
                  <a16:creationId xmlns:a16="http://schemas.microsoft.com/office/drawing/2014/main" id="{AEF17FBA-C9D5-BB7A-555A-5FCCDFDDD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2275" y="8099431"/>
              <a:ext cx="324092" cy="324092"/>
            </a:xfrm>
            <a:custGeom>
              <a:avLst/>
              <a:gdLst>
                <a:gd name="T0" fmla="*/ 243 w 259"/>
                <a:gd name="T1" fmla="*/ 235 h 259"/>
                <a:gd name="T2" fmla="*/ 235 w 259"/>
                <a:gd name="T3" fmla="*/ 242 h 259"/>
                <a:gd name="T4" fmla="*/ 235 w 259"/>
                <a:gd name="T5" fmla="*/ 242 h 259"/>
                <a:gd name="T6" fmla="*/ 180 w 259"/>
                <a:gd name="T7" fmla="*/ 242 h 259"/>
                <a:gd name="T8" fmla="*/ 0 w 259"/>
                <a:gd name="T9" fmla="*/ 62 h 259"/>
                <a:gd name="T10" fmla="*/ 62 w 259"/>
                <a:gd name="T11" fmla="*/ 0 h 259"/>
                <a:gd name="T12" fmla="*/ 243 w 259"/>
                <a:gd name="T13" fmla="*/ 180 h 259"/>
                <a:gd name="T14" fmla="*/ 243 w 259"/>
                <a:gd name="T15" fmla="*/ 180 h 259"/>
                <a:gd name="T16" fmla="*/ 243 w 259"/>
                <a:gd name="T17" fmla="*/ 235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9" h="259">
                  <a:moveTo>
                    <a:pt x="243" y="235"/>
                  </a:moveTo>
                  <a:lnTo>
                    <a:pt x="235" y="242"/>
                  </a:lnTo>
                  <a:lnTo>
                    <a:pt x="235" y="242"/>
                  </a:lnTo>
                  <a:cubicBezTo>
                    <a:pt x="220" y="258"/>
                    <a:pt x="195" y="258"/>
                    <a:pt x="180" y="242"/>
                  </a:cubicBezTo>
                  <a:lnTo>
                    <a:pt x="0" y="62"/>
                  </a:lnTo>
                  <a:lnTo>
                    <a:pt x="62" y="0"/>
                  </a:lnTo>
                  <a:lnTo>
                    <a:pt x="243" y="180"/>
                  </a:lnTo>
                  <a:lnTo>
                    <a:pt x="243" y="180"/>
                  </a:lnTo>
                  <a:cubicBezTo>
                    <a:pt x="258" y="195"/>
                    <a:pt x="258" y="220"/>
                    <a:pt x="243" y="235"/>
                  </a:cubicBezTo>
                </a:path>
              </a:pathLst>
            </a:custGeom>
            <a:solidFill>
              <a:srgbClr val="122F7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  <p:sp>
          <p:nvSpPr>
            <p:cNvPr id="99" name="Freeform 193">
              <a:extLst>
                <a:ext uri="{FF2B5EF4-FFF2-40B4-BE49-F238E27FC236}">
                  <a16:creationId xmlns:a16="http://schemas.microsoft.com/office/drawing/2014/main" id="{A0C969B8-2D1E-C402-FA7A-0684ED4342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9734" y="7742384"/>
              <a:ext cx="455924" cy="455921"/>
            </a:xfrm>
            <a:custGeom>
              <a:avLst/>
              <a:gdLst>
                <a:gd name="T0" fmla="*/ 263 w 365"/>
                <a:gd name="T1" fmla="*/ 263 h 366"/>
                <a:gd name="T2" fmla="*/ 263 w 365"/>
                <a:gd name="T3" fmla="*/ 263 h 366"/>
                <a:gd name="T4" fmla="*/ 101 w 365"/>
                <a:gd name="T5" fmla="*/ 263 h 366"/>
                <a:gd name="T6" fmla="*/ 101 w 365"/>
                <a:gd name="T7" fmla="*/ 263 h 366"/>
                <a:gd name="T8" fmla="*/ 101 w 365"/>
                <a:gd name="T9" fmla="*/ 102 h 366"/>
                <a:gd name="T10" fmla="*/ 101 w 365"/>
                <a:gd name="T11" fmla="*/ 102 h 366"/>
                <a:gd name="T12" fmla="*/ 263 w 365"/>
                <a:gd name="T13" fmla="*/ 102 h 366"/>
                <a:gd name="T14" fmla="*/ 263 w 365"/>
                <a:gd name="T15" fmla="*/ 102 h 366"/>
                <a:gd name="T16" fmla="*/ 263 w 365"/>
                <a:gd name="T17" fmla="*/ 263 h 366"/>
                <a:gd name="T18" fmla="*/ 299 w 365"/>
                <a:gd name="T19" fmla="*/ 65 h 366"/>
                <a:gd name="T20" fmla="*/ 299 w 365"/>
                <a:gd name="T21" fmla="*/ 65 h 366"/>
                <a:gd name="T22" fmla="*/ 65 w 365"/>
                <a:gd name="T23" fmla="*/ 65 h 366"/>
                <a:gd name="T24" fmla="*/ 65 w 365"/>
                <a:gd name="T25" fmla="*/ 65 h 366"/>
                <a:gd name="T26" fmla="*/ 65 w 365"/>
                <a:gd name="T27" fmla="*/ 300 h 366"/>
                <a:gd name="T28" fmla="*/ 65 w 365"/>
                <a:gd name="T29" fmla="*/ 300 h 366"/>
                <a:gd name="T30" fmla="*/ 299 w 365"/>
                <a:gd name="T31" fmla="*/ 300 h 366"/>
                <a:gd name="T32" fmla="*/ 299 w 365"/>
                <a:gd name="T33" fmla="*/ 300 h 366"/>
                <a:gd name="T34" fmla="*/ 299 w 365"/>
                <a:gd name="T35" fmla="*/ 65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5" h="366">
                  <a:moveTo>
                    <a:pt x="263" y="263"/>
                  </a:moveTo>
                  <a:lnTo>
                    <a:pt x="263" y="263"/>
                  </a:lnTo>
                  <a:cubicBezTo>
                    <a:pt x="218" y="308"/>
                    <a:pt x="146" y="308"/>
                    <a:pt x="101" y="263"/>
                  </a:cubicBezTo>
                  <a:lnTo>
                    <a:pt x="101" y="263"/>
                  </a:lnTo>
                  <a:cubicBezTo>
                    <a:pt x="56" y="219"/>
                    <a:pt x="56" y="146"/>
                    <a:pt x="101" y="102"/>
                  </a:cubicBezTo>
                  <a:lnTo>
                    <a:pt x="101" y="102"/>
                  </a:lnTo>
                  <a:cubicBezTo>
                    <a:pt x="146" y="57"/>
                    <a:pt x="218" y="57"/>
                    <a:pt x="263" y="102"/>
                  </a:cubicBezTo>
                  <a:lnTo>
                    <a:pt x="263" y="102"/>
                  </a:lnTo>
                  <a:cubicBezTo>
                    <a:pt x="307" y="146"/>
                    <a:pt x="307" y="219"/>
                    <a:pt x="263" y="263"/>
                  </a:cubicBezTo>
                  <a:close/>
                  <a:moveTo>
                    <a:pt x="299" y="65"/>
                  </a:moveTo>
                  <a:lnTo>
                    <a:pt x="299" y="65"/>
                  </a:lnTo>
                  <a:cubicBezTo>
                    <a:pt x="234" y="0"/>
                    <a:pt x="129" y="0"/>
                    <a:pt x="65" y="65"/>
                  </a:cubicBezTo>
                  <a:lnTo>
                    <a:pt x="65" y="65"/>
                  </a:lnTo>
                  <a:cubicBezTo>
                    <a:pt x="0" y="130"/>
                    <a:pt x="0" y="235"/>
                    <a:pt x="65" y="300"/>
                  </a:cubicBezTo>
                  <a:lnTo>
                    <a:pt x="65" y="300"/>
                  </a:lnTo>
                  <a:cubicBezTo>
                    <a:pt x="129" y="365"/>
                    <a:pt x="234" y="365"/>
                    <a:pt x="299" y="300"/>
                  </a:cubicBezTo>
                  <a:lnTo>
                    <a:pt x="299" y="300"/>
                  </a:lnTo>
                  <a:cubicBezTo>
                    <a:pt x="364" y="235"/>
                    <a:pt x="364" y="130"/>
                    <a:pt x="299" y="65"/>
                  </a:cubicBezTo>
                  <a:close/>
                </a:path>
              </a:pathLst>
            </a:custGeom>
            <a:solidFill>
              <a:srgbClr val="E5D8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4217"/>
              <a:endParaRPr lang="en-US" dirty="0">
                <a:solidFill>
                  <a:srgbClr val="747993"/>
                </a:solidFill>
                <a:latin typeface="Poppins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4551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20F8205-E7C4-9ECE-B6E3-0773F751DA32}"/>
              </a:ext>
            </a:extLst>
          </p:cNvPr>
          <p:cNvSpPr txBox="1">
            <a:spLocks/>
          </p:cNvSpPr>
          <p:nvPr/>
        </p:nvSpPr>
        <p:spPr>
          <a:xfrm>
            <a:off x="560173" y="2335428"/>
            <a:ext cx="9144000" cy="556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400" dirty="0">
                <a:solidFill>
                  <a:srgbClr val="00505E"/>
                </a:solidFill>
              </a:rPr>
              <a:t>Contenido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3279926-C01E-B310-B772-3AAAC317B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4D87C60-EAE4-A661-5875-6C45A49557E0}"/>
              </a:ext>
            </a:extLst>
          </p:cNvPr>
          <p:cNvSpPr txBox="1"/>
          <p:nvPr/>
        </p:nvSpPr>
        <p:spPr>
          <a:xfrm>
            <a:off x="1155164" y="3143641"/>
            <a:ext cx="61553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s-MX" dirty="0"/>
              <a:t>Contexto y Motivación</a:t>
            </a:r>
          </a:p>
          <a:p>
            <a:pPr marL="342900" indent="-342900">
              <a:buAutoNum type="arabicPeriod"/>
            </a:pPr>
            <a:r>
              <a:rPr lang="es-MX" dirty="0"/>
              <a:t>Causas</a:t>
            </a:r>
          </a:p>
          <a:p>
            <a:pPr marL="342900" indent="-342900">
              <a:buAutoNum type="arabicPeriod"/>
            </a:pPr>
            <a:r>
              <a:rPr lang="es-MX" dirty="0"/>
              <a:t>Consecuencias</a:t>
            </a:r>
          </a:p>
          <a:p>
            <a:pPr marL="342900" indent="-342900">
              <a:buAutoNum type="arabicPeriod"/>
            </a:pPr>
            <a:r>
              <a:rPr lang="es-MX" dirty="0"/>
              <a:t>Propuesta y Metodología</a:t>
            </a:r>
          </a:p>
          <a:p>
            <a:pPr marL="342900" indent="-342900">
              <a:buAutoNum type="arabicPeriod"/>
            </a:pPr>
            <a:r>
              <a:rPr lang="es-MX" dirty="0"/>
              <a:t>Conclusiones</a:t>
            </a:r>
          </a:p>
          <a:p>
            <a:pPr marL="342900" indent="-342900">
              <a:buAutoNum type="arabicPeriod"/>
            </a:pPr>
            <a:r>
              <a:rPr lang="es-MX" dirty="0"/>
              <a:t>Resultados deseados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053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0F395E-0438-71A1-4300-4D87C2546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08B3E7B-DE84-2846-7BB4-9E794F4DD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59AFEEF5-DCED-F048-CB68-CE74522A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4" y="1814087"/>
            <a:ext cx="10045959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Floridi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L.,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Cowls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J.,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Beltrametti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M., Chatila, R.,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Chazerand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P.,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Dignum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V., ... &amp;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Vayena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E. (2018). AI4People—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Ethical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Framework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Good AI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Society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Opportunities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Principles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Minds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Machines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28(4), 689-707.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Pasquale, F. (2019).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Silicon Valley Sets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Federal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Surveillance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Harvard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Law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131, 222-239.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Benjamin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R. (2019).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Race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after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Technology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Abolitionist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Tools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New Jim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Polity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Eubanks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V. (2018).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Automating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Inequality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High-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Tools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Profile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Police, and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Punish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Poor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St.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Martin's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Whittlestone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J.,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Nyrup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R.,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Alexandrova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A., &amp;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Dihal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K. (2019).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Ethical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Societal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Implications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Data, and Artificial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Intelligence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Roadmap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Nuffield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Foundation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Jobin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A.,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Ienca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M., &amp;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Vayena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E. (2019).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Global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Landscape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Ethics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Guidelines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Nature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Machine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Intelligence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1(9), 389-399.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Binns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R. (2020).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Apparent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Conflict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Between Individual and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Fairness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Proceedings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2020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Conference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Fairness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Accountability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Transparency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514-524.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MX" sz="1600" dirty="0">
                <a:latin typeface="Arial" panose="020B0604020202020204" pitchFamily="34" charset="0"/>
              </a:rPr>
              <a:t>Centro de Ética Aplicada. (2020). La perspectiva ética en la gestión de riesgos. </a:t>
            </a:r>
            <a:r>
              <a:rPr lang="es-MX" sz="1600" dirty="0" err="1">
                <a:latin typeface="Arial" panose="020B0604020202020204" pitchFamily="34" charset="0"/>
              </a:rPr>
              <a:t>Ethics</a:t>
            </a:r>
            <a:r>
              <a:rPr lang="es-MX" sz="1600" dirty="0">
                <a:latin typeface="Arial" panose="020B0604020202020204" pitchFamily="34" charset="0"/>
              </a:rPr>
              <a:t>. https://blogs.deusto.es/ethics/la-perspectiva-etica-en-la-gestion-de-riesgos/</a:t>
            </a:r>
            <a:endParaRPr lang="es-CO" altLang="es-CO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329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C95078-519B-2728-112F-C27265C52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A12A7F9-BE79-8FFB-123E-6357623AE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A29EB28-29D1-23B4-9769-650281C490ED}"/>
              </a:ext>
            </a:extLst>
          </p:cNvPr>
          <p:cNvSpPr txBox="1"/>
          <p:nvPr/>
        </p:nvSpPr>
        <p:spPr>
          <a:xfrm>
            <a:off x="784274" y="2762061"/>
            <a:ext cx="1062345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dirty="0"/>
              <a:t>"La inteligencia artificial plantea una serie de retos éticos sin precedentes, que van desde la equidad y privacidad hasta el impacto social y la autonomía humana" (</a:t>
            </a:r>
            <a:r>
              <a:rPr lang="es-MX" sz="3200" dirty="0" err="1"/>
              <a:t>Floridi</a:t>
            </a:r>
            <a:r>
              <a:rPr lang="es-MX" sz="3200" dirty="0"/>
              <a:t> et al., 2018).</a:t>
            </a:r>
            <a:endParaRPr lang="es-CO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9CB7FB5-D32B-56B4-59D8-7E5D0075CA99}"/>
              </a:ext>
            </a:extLst>
          </p:cNvPr>
          <p:cNvSpPr txBox="1"/>
          <p:nvPr/>
        </p:nvSpPr>
        <p:spPr>
          <a:xfrm>
            <a:off x="356564" y="1876041"/>
            <a:ext cx="5510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Contexto y Motivación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241960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D5569D-38D5-B141-2D6F-B0DCE08F2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6FF697C-794B-E3C4-EBCF-F211C615F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47ADF22-779C-39DB-1A94-BC1C0478729C}"/>
              </a:ext>
            </a:extLst>
          </p:cNvPr>
          <p:cNvSpPr txBox="1"/>
          <p:nvPr/>
        </p:nvSpPr>
        <p:spPr>
          <a:xfrm>
            <a:off x="356564" y="1876041"/>
            <a:ext cx="5510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Contexto y Motivación</a:t>
            </a:r>
            <a:endParaRPr lang="es-CO" sz="24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347E1E0-277F-42A8-7CAA-6935CDF20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685" y="2364932"/>
            <a:ext cx="6878010" cy="182905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5DF8FFA-78AF-1368-8252-2175E4800163}"/>
              </a:ext>
            </a:extLst>
          </p:cNvPr>
          <p:cNvSpPr txBox="1"/>
          <p:nvPr/>
        </p:nvSpPr>
        <p:spPr>
          <a:xfrm>
            <a:off x="4204185" y="4221213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dirty="0"/>
              <a:t>https://www.dw.com/es/las-cortes-de-china-ya-utilizan-inteligencia-artificial-para-resolver-casos/a-64471873</a:t>
            </a:r>
          </a:p>
        </p:txBody>
      </p:sp>
    </p:spTree>
    <p:extLst>
      <p:ext uri="{BB962C8B-B14F-4D97-AF65-F5344CB8AC3E}">
        <p14:creationId xmlns:p14="http://schemas.microsoft.com/office/powerpoint/2010/main" val="3967527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E72A6F-7D7C-B15B-ED9C-78296F48B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DC7CE58-878F-8FE0-CCFE-BECD285A4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7DCF97A-F638-2A8C-FA72-AF0623144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3498" y="1682809"/>
            <a:ext cx="3515216" cy="390579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6C5C577-1874-DA62-CF41-C9106788E160}"/>
              </a:ext>
            </a:extLst>
          </p:cNvPr>
          <p:cNvSpPr txBox="1"/>
          <p:nvPr/>
        </p:nvSpPr>
        <p:spPr>
          <a:xfrm>
            <a:off x="6506827" y="5588604"/>
            <a:ext cx="54643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/>
              <a:t>https://es.euronews.com/next/2024/09/03/paises-bajos-multa-a-clearview-ai-por-construir-una-base-de-datos-ilegal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328B23B-3D1A-FC69-47D7-D21E6386FC8F}"/>
              </a:ext>
            </a:extLst>
          </p:cNvPr>
          <p:cNvSpPr txBox="1"/>
          <p:nvPr/>
        </p:nvSpPr>
        <p:spPr>
          <a:xfrm>
            <a:off x="356564" y="1876041"/>
            <a:ext cx="5510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Contexto y Motivación</a:t>
            </a:r>
            <a:endParaRPr lang="es-CO" sz="24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F54D1BC-0F01-0D56-A088-F88F54BC77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0228" y="1720077"/>
            <a:ext cx="2446599" cy="414687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5DB70B0-AFC6-D8A5-4757-DE1070E5AB9B}"/>
              </a:ext>
            </a:extLst>
          </p:cNvPr>
          <p:cNvSpPr txBox="1"/>
          <p:nvPr/>
        </p:nvSpPr>
        <p:spPr>
          <a:xfrm>
            <a:off x="725796" y="5588604"/>
            <a:ext cx="35842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/>
              <a:t>https://www.bbc.com/mundo/noticias-49093124</a:t>
            </a:r>
          </a:p>
        </p:txBody>
      </p:sp>
    </p:spTree>
    <p:extLst>
      <p:ext uri="{BB962C8B-B14F-4D97-AF65-F5344CB8AC3E}">
        <p14:creationId xmlns:p14="http://schemas.microsoft.com/office/powerpoint/2010/main" val="116615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83E1D7-78DD-E782-AB78-FE10418A8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5C9CD0B-3EE2-6877-9CE5-57C1954D2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FCADDB2-9C3A-3E4E-97E7-F0B4AFDA7254}"/>
              </a:ext>
            </a:extLst>
          </p:cNvPr>
          <p:cNvSpPr txBox="1"/>
          <p:nvPr/>
        </p:nvSpPr>
        <p:spPr>
          <a:xfrm>
            <a:off x="356564" y="1876041"/>
            <a:ext cx="5510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Contexto y Motivación</a:t>
            </a:r>
            <a:endParaRPr lang="es-CO" sz="24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1185983-E54A-4B5C-8454-EDF5A0CA0C00}"/>
              </a:ext>
            </a:extLst>
          </p:cNvPr>
          <p:cNvSpPr txBox="1"/>
          <p:nvPr/>
        </p:nvSpPr>
        <p:spPr>
          <a:xfrm>
            <a:off x="1334280" y="3625892"/>
            <a:ext cx="9781862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2800" dirty="0"/>
              <a:t>Necesidad de herramientas automatizadas que integren y evalúen principios éticos en cada proyecto.</a:t>
            </a:r>
            <a:endParaRPr lang="es-CO" sz="28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4E65270-99CB-8E18-A4D8-8ABE7A525AB0}"/>
              </a:ext>
            </a:extLst>
          </p:cNvPr>
          <p:cNvSpPr txBox="1"/>
          <p:nvPr/>
        </p:nvSpPr>
        <p:spPr>
          <a:xfrm>
            <a:off x="1334280" y="2586511"/>
            <a:ext cx="978186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s-CO"/>
            </a:defPPr>
            <a:lvl1pPr>
              <a:defRPr sz="280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s-MX" dirty="0"/>
              <a:t>Creciente preocupación global sobre la ética en IA y tecnología.</a:t>
            </a:r>
          </a:p>
        </p:txBody>
      </p:sp>
    </p:spTree>
    <p:extLst>
      <p:ext uri="{BB962C8B-B14F-4D97-AF65-F5344CB8AC3E}">
        <p14:creationId xmlns:p14="http://schemas.microsoft.com/office/powerpoint/2010/main" val="15996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0A8089-B404-E265-C4D9-42A850CEB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823356B-D58D-E26C-1501-E3712B240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F721D1E-43F0-3B67-2AA6-84B8BA19B8E1}"/>
              </a:ext>
            </a:extLst>
          </p:cNvPr>
          <p:cNvSpPr txBox="1"/>
          <p:nvPr/>
        </p:nvSpPr>
        <p:spPr>
          <a:xfrm>
            <a:off x="356564" y="1522639"/>
            <a:ext cx="5510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Causas Identificadas</a:t>
            </a:r>
            <a:endParaRPr lang="es-CO" sz="24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08B4B86-43D7-FAD4-A705-AB77102642A4}"/>
              </a:ext>
            </a:extLst>
          </p:cNvPr>
          <p:cNvSpPr txBox="1"/>
          <p:nvPr/>
        </p:nvSpPr>
        <p:spPr>
          <a:xfrm>
            <a:off x="720461" y="2060232"/>
            <a:ext cx="4560670" cy="7694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1600" b="1" dirty="0"/>
              <a:t>Falta de Comprensión Generalizada sobre 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dirty="0"/>
              <a:t>Falta de Educación y Sensibilización sobre 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dirty="0"/>
              <a:t>Difusión de Mitos y Expectativas Irrealistas</a:t>
            </a:r>
            <a:endParaRPr lang="es-MX" sz="1400" u="sng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EDF87-D864-551F-0C9A-B519986DD435}"/>
              </a:ext>
            </a:extLst>
          </p:cNvPr>
          <p:cNvSpPr txBox="1"/>
          <p:nvPr/>
        </p:nvSpPr>
        <p:spPr>
          <a:xfrm>
            <a:off x="720461" y="2911084"/>
            <a:ext cx="4580127" cy="7694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1600" b="1" dirty="0"/>
              <a:t>Acceso Desigual a Tecnología y Recursos de 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dirty="0"/>
              <a:t>Costos Elevados de Implementación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dirty="0"/>
              <a:t>Democratización Insuficiente de la 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7525AE2-FB99-CB42-4EC5-0A629AB9975F}"/>
              </a:ext>
            </a:extLst>
          </p:cNvPr>
          <p:cNvSpPr txBox="1"/>
          <p:nvPr/>
        </p:nvSpPr>
        <p:spPr>
          <a:xfrm>
            <a:off x="720461" y="3752736"/>
            <a:ext cx="4580127" cy="7694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1600" b="1" dirty="0"/>
              <a:t>Uso de Datos Sensibles en Entrenamiento de 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dirty="0"/>
              <a:t>Falta de Normativas Claras y Universales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dirty="0"/>
              <a:t>Riesgos de Violaciones de Privacidad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7D8E996-0820-560B-E0EE-D49E9E21EA15}"/>
              </a:ext>
            </a:extLst>
          </p:cNvPr>
          <p:cNvSpPr txBox="1"/>
          <p:nvPr/>
        </p:nvSpPr>
        <p:spPr>
          <a:xfrm>
            <a:off x="720461" y="4626033"/>
            <a:ext cx="4580127" cy="7694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1600" b="1" dirty="0"/>
              <a:t>Subestimación de las Consecuencias Éticas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dirty="0"/>
              <a:t>Desconexión entre Desarrolladores y Usuarios Finales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dirty="0"/>
              <a:t>Prioridad en el Desempeño sobre la Ética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92B7C6E-01B2-2BC6-48ED-23C6131C4FD9}"/>
              </a:ext>
            </a:extLst>
          </p:cNvPr>
          <p:cNvSpPr txBox="1"/>
          <p:nvPr/>
        </p:nvSpPr>
        <p:spPr>
          <a:xfrm>
            <a:off x="5976974" y="2230708"/>
            <a:ext cx="5157828" cy="7694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1600" b="1" dirty="0"/>
              <a:t>Falta de Diversidad en los Equipos de Desarrollo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dirty="0"/>
              <a:t>Sesgos en los Datos de Entrenamiento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dirty="0"/>
              <a:t>Perspectivas Limitadas en la Toma de Decisiones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0283A00-B0C5-1A74-4718-D83A707E34B7}"/>
              </a:ext>
            </a:extLst>
          </p:cNvPr>
          <p:cNvSpPr txBox="1"/>
          <p:nvPr/>
        </p:nvSpPr>
        <p:spPr>
          <a:xfrm>
            <a:off x="5976975" y="3109849"/>
            <a:ext cx="5157828" cy="9848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1600" b="1" dirty="0"/>
              <a:t>Deficiencias en la Regulación y Supervisión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dirty="0"/>
              <a:t>Normativas Desactualizadas o Inexistentes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dirty="0"/>
              <a:t>Falta de Supervisión en el Uso de 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dirty="0"/>
              <a:t>Regulación Fragmentada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03CA787-B8C2-CE0C-BB5E-DCD5566ADA09}"/>
              </a:ext>
            </a:extLst>
          </p:cNvPr>
          <p:cNvSpPr txBox="1"/>
          <p:nvPr/>
        </p:nvSpPr>
        <p:spPr>
          <a:xfrm>
            <a:off x="5976974" y="4199377"/>
            <a:ext cx="5157827" cy="1015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1600" b="1" dirty="0"/>
              <a:t>Dependencia Excesiva en IA para Toma de Decisiones Críticas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dirty="0"/>
              <a:t>Automatización de Procesos Decisivos sin Supervisión Humana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dirty="0"/>
              <a:t>Pérdida de Responsabilidad Humana</a:t>
            </a:r>
          </a:p>
        </p:txBody>
      </p:sp>
    </p:spTree>
    <p:extLst>
      <p:ext uri="{BB962C8B-B14F-4D97-AF65-F5344CB8AC3E}">
        <p14:creationId xmlns:p14="http://schemas.microsoft.com/office/powerpoint/2010/main" val="4151869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44B8B3-A85D-A982-8DF6-9FD8A7E3D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666A954-48B1-3404-6690-60DD21CEB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9136754-F889-216D-F041-0F8D80FD4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594" y="1676645"/>
            <a:ext cx="2947441" cy="414279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BB53807-8657-6FCA-C467-7264B1894854}"/>
              </a:ext>
            </a:extLst>
          </p:cNvPr>
          <p:cNvSpPr txBox="1"/>
          <p:nvPr/>
        </p:nvSpPr>
        <p:spPr>
          <a:xfrm>
            <a:off x="4803984" y="5768769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dirty="0"/>
              <a:t>https://www.bbc.com/mundo/noticias-45823470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FF938FA-8F0E-F7EA-1FAB-56C619BEE556}"/>
              </a:ext>
            </a:extLst>
          </p:cNvPr>
          <p:cNvSpPr txBox="1"/>
          <p:nvPr/>
        </p:nvSpPr>
        <p:spPr>
          <a:xfrm>
            <a:off x="1155164" y="3198167"/>
            <a:ext cx="35288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b="1" dirty="0"/>
              <a:t>Sesgos y Discriminación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b="1" dirty="0"/>
              <a:t>Desconfianza Pública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CD13461-078D-5D8A-7FD6-E4268937789E}"/>
              </a:ext>
            </a:extLst>
          </p:cNvPr>
          <p:cNvSpPr txBox="1"/>
          <p:nvPr/>
        </p:nvSpPr>
        <p:spPr>
          <a:xfrm>
            <a:off x="356564" y="1876041"/>
            <a:ext cx="43274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Consecuencias Éticas</a:t>
            </a:r>
            <a:endParaRPr lang="es-CO" sz="2400" b="1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9D01FB1-B5E5-76A4-CD35-4D4D1E49E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6645" y="2541313"/>
            <a:ext cx="3922581" cy="223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2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599FF7-3A43-57B7-1D3F-E43B7F883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3697E00-823E-71B6-A955-D9B6CED09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F503730-05D6-FF5F-4BCC-98F14FFB5894}"/>
              </a:ext>
            </a:extLst>
          </p:cNvPr>
          <p:cNvSpPr txBox="1"/>
          <p:nvPr/>
        </p:nvSpPr>
        <p:spPr>
          <a:xfrm>
            <a:off x="1155164" y="3198167"/>
            <a:ext cx="42939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b="1" dirty="0"/>
              <a:t>Conflictos y Litigios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CO" sz="2400" b="1" dirty="0"/>
              <a:t>Marco Regulatorio Retrasado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0A30803-AC81-AEA0-0D70-BFDAEFA9DE5E}"/>
              </a:ext>
            </a:extLst>
          </p:cNvPr>
          <p:cNvSpPr txBox="1"/>
          <p:nvPr/>
        </p:nvSpPr>
        <p:spPr>
          <a:xfrm>
            <a:off x="356564" y="1876041"/>
            <a:ext cx="5510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Consecuencias Legales</a:t>
            </a:r>
            <a:endParaRPr lang="es-CO" sz="24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4D34C28-1029-1517-FE11-2BAC048F9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078" y="2337706"/>
            <a:ext cx="6132654" cy="228191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9C37B2A-5E98-022B-960A-188CD648759F}"/>
              </a:ext>
            </a:extLst>
          </p:cNvPr>
          <p:cNvSpPr txBox="1"/>
          <p:nvPr/>
        </p:nvSpPr>
        <p:spPr>
          <a:xfrm>
            <a:off x="5449078" y="4706846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/>
              <a:t>https://www.infobae.com/tecno/2024/10/13/investigan-el-codigo-de-openai-en-medio-del-conflicto-de-derechos-de-autor-que-enfrenta-a-medios-y-empresas-de-ia/</a:t>
            </a:r>
          </a:p>
        </p:txBody>
      </p:sp>
    </p:spTree>
    <p:extLst>
      <p:ext uri="{BB962C8B-B14F-4D97-AF65-F5344CB8AC3E}">
        <p14:creationId xmlns:p14="http://schemas.microsoft.com/office/powerpoint/2010/main" val="19697902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1327</Words>
  <Application>Microsoft Office PowerPoint</Application>
  <PresentationFormat>Panorámica</PresentationFormat>
  <Paragraphs>116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Poppins</vt:lpstr>
      <vt:lpstr>Roboto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Blanca Alexandra Leon Ruiz</dc:creator>
  <cp:lastModifiedBy>Juan Carlos Vega Rueda</cp:lastModifiedBy>
  <cp:revision>5</cp:revision>
  <dcterms:created xsi:type="dcterms:W3CDTF">2024-10-15T16:06:33Z</dcterms:created>
  <dcterms:modified xsi:type="dcterms:W3CDTF">2024-11-06T19:00:57Z</dcterms:modified>
</cp:coreProperties>
</file>