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5" r:id="rId6"/>
  </p:sldIdLst>
  <p:sldSz cx="12192000" cy="6858000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Quattrocento Sans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y5q833D06sJfx6hvHyhxUw7Tm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C3FDC-9EC6-4C86-8110-22EC57853B15}" v="5" dt="2024-11-18T16:52:54.559"/>
    <p1510:client id="{BB917ADF-FAA1-49B2-9EB3-CF65354E8F11}" v="7" dt="2024-11-18T15:24:22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987" autoAdjust="0"/>
  </p:normalViewPr>
  <p:slideViewPr>
    <p:cSldViewPr snapToGrid="0">
      <p:cViewPr varScale="1">
        <p:scale>
          <a:sx n="40" d="100"/>
          <a:sy n="40" d="100"/>
        </p:scale>
        <p:origin x="58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Vega Rueda" userId="48e0dc5d-06e6-4cc1-8880-4d59f0a8788b" providerId="ADAL" clId="{8C6C3FDC-9EC6-4C86-8110-22EC57853B15}"/>
    <pc:docChg chg="undo custSel delSld modSld">
      <pc:chgData name="Juan Carlos Vega Rueda" userId="48e0dc5d-06e6-4cc1-8880-4d59f0a8788b" providerId="ADAL" clId="{8C6C3FDC-9EC6-4C86-8110-22EC57853B15}" dt="2024-11-18T16:53:06.048" v="153" actId="1076"/>
      <pc:docMkLst>
        <pc:docMk/>
      </pc:docMkLst>
      <pc:sldChg chg="delSp modSp mod">
        <pc:chgData name="Juan Carlos Vega Rueda" userId="48e0dc5d-06e6-4cc1-8880-4d59f0a8788b" providerId="ADAL" clId="{8C6C3FDC-9EC6-4C86-8110-22EC57853B15}" dt="2024-11-18T16:53:06.048" v="153" actId="1076"/>
        <pc:sldMkLst>
          <pc:docMk/>
          <pc:sldMk cId="0" sldId="257"/>
        </pc:sldMkLst>
        <pc:graphicFrameChg chg="mod">
          <ac:chgData name="Juan Carlos Vega Rueda" userId="48e0dc5d-06e6-4cc1-8880-4d59f0a8788b" providerId="ADAL" clId="{8C6C3FDC-9EC6-4C86-8110-22EC57853B15}" dt="2024-11-18T16:52:59.872" v="151" actId="1076"/>
          <ac:graphicFrameMkLst>
            <pc:docMk/>
            <pc:sldMk cId="0" sldId="257"/>
            <ac:graphicFrameMk id="3" creationId="{8F2D1D83-7367-7A09-44A6-3545EC787DC0}"/>
          </ac:graphicFrameMkLst>
        </pc:graphicFrameChg>
        <pc:graphicFrameChg chg="mod">
          <ac:chgData name="Juan Carlos Vega Rueda" userId="48e0dc5d-06e6-4cc1-8880-4d59f0a8788b" providerId="ADAL" clId="{8C6C3FDC-9EC6-4C86-8110-22EC57853B15}" dt="2024-11-18T16:53:06.048" v="153" actId="1076"/>
          <ac:graphicFrameMkLst>
            <pc:docMk/>
            <pc:sldMk cId="0" sldId="257"/>
            <ac:graphicFrameMk id="6" creationId="{F4E099C9-B75A-B573-FE2B-123BC78FC7C4}"/>
          </ac:graphicFrameMkLst>
        </pc:graphicFrameChg>
        <pc:graphicFrameChg chg="del">
          <ac:chgData name="Juan Carlos Vega Rueda" userId="48e0dc5d-06e6-4cc1-8880-4d59f0a8788b" providerId="ADAL" clId="{8C6C3FDC-9EC6-4C86-8110-22EC57853B15}" dt="2024-11-18T16:52:06.878" v="140" actId="478"/>
          <ac:graphicFrameMkLst>
            <pc:docMk/>
            <pc:sldMk cId="0" sldId="257"/>
            <ac:graphicFrameMk id="8" creationId="{3D3116D2-031E-E802-DAE1-34C1DF88E2E1}"/>
          </ac:graphicFrameMkLst>
        </pc:graphicFrameChg>
        <pc:graphicFrameChg chg="del">
          <ac:chgData name="Juan Carlos Vega Rueda" userId="48e0dc5d-06e6-4cc1-8880-4d59f0a8788b" providerId="ADAL" clId="{8C6C3FDC-9EC6-4C86-8110-22EC57853B15}" dt="2024-11-18T16:52:07.756" v="141" actId="478"/>
          <ac:graphicFrameMkLst>
            <pc:docMk/>
            <pc:sldMk cId="0" sldId="257"/>
            <ac:graphicFrameMk id="10" creationId="{53D3D111-3BCE-892B-4BF7-B8CC430619F5}"/>
          </ac:graphicFrameMkLst>
        </pc:graphicFrameChg>
      </pc:sldChg>
      <pc:sldChg chg="addSp modSp mod">
        <pc:chgData name="Juan Carlos Vega Rueda" userId="48e0dc5d-06e6-4cc1-8880-4d59f0a8788b" providerId="ADAL" clId="{8C6C3FDC-9EC6-4C86-8110-22EC57853B15}" dt="2024-11-18T16:51:50.654" v="137" actId="20577"/>
        <pc:sldMkLst>
          <pc:docMk/>
          <pc:sldMk cId="3969853704" sldId="262"/>
        </pc:sldMkLst>
        <pc:spChg chg="mod">
          <ac:chgData name="Juan Carlos Vega Rueda" userId="48e0dc5d-06e6-4cc1-8880-4d59f0a8788b" providerId="ADAL" clId="{8C6C3FDC-9EC6-4C86-8110-22EC57853B15}" dt="2024-11-18T16:51:50.654" v="137" actId="20577"/>
          <ac:spMkLst>
            <pc:docMk/>
            <pc:sldMk cId="3969853704" sldId="262"/>
            <ac:spMk id="3" creationId="{6800AFA0-40B2-FB8B-F30A-84111648D2D1}"/>
          </ac:spMkLst>
        </pc:spChg>
        <pc:picChg chg="add mod modCrop">
          <ac:chgData name="Juan Carlos Vega Rueda" userId="48e0dc5d-06e6-4cc1-8880-4d59f0a8788b" providerId="ADAL" clId="{8C6C3FDC-9EC6-4C86-8110-22EC57853B15}" dt="2024-11-18T16:49:49.804" v="12" actId="1076"/>
          <ac:picMkLst>
            <pc:docMk/>
            <pc:sldMk cId="3969853704" sldId="262"/>
            <ac:picMk id="7" creationId="{AF29DE39-594A-5605-C0F0-05844AAA2B33}"/>
          </ac:picMkLst>
        </pc:picChg>
      </pc:sldChg>
      <pc:sldChg chg="del">
        <pc:chgData name="Juan Carlos Vega Rueda" userId="48e0dc5d-06e6-4cc1-8880-4d59f0a8788b" providerId="ADAL" clId="{8C6C3FDC-9EC6-4C86-8110-22EC57853B15}" dt="2024-11-18T16:52:03.056" v="138" actId="47"/>
        <pc:sldMkLst>
          <pc:docMk/>
          <pc:sldMk cId="1309281878" sldId="263"/>
        </pc:sldMkLst>
      </pc:sldChg>
      <pc:sldChg chg="del">
        <pc:chgData name="Juan Carlos Vega Rueda" userId="48e0dc5d-06e6-4cc1-8880-4d59f0a8788b" providerId="ADAL" clId="{8C6C3FDC-9EC6-4C86-8110-22EC57853B15}" dt="2024-11-18T16:52:04.277" v="139" actId="47"/>
        <pc:sldMkLst>
          <pc:docMk/>
          <pc:sldMk cId="32890799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4265611" y="1752600"/>
            <a:ext cx="685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4800"/>
              <a:buFont typeface="Quattrocento Sans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4265610" y="37338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 rot="5400000">
            <a:off x="7650599" y="2278500"/>
            <a:ext cx="5676900" cy="1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32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 rot="5400000">
            <a:off x="2316570" y="-1173600"/>
            <a:ext cx="5676900" cy="8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es imágenes con leyenda">
  <p:cSld name="1_Tres imágenes con leyenda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9066214" y="421594"/>
            <a:ext cx="22860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2200"/>
              <a:buFont typeface="Quattrocento Sans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 rot="5400000" flipH="1">
            <a:off x="274485" y="1102324"/>
            <a:ext cx="5053714" cy="4411736"/>
            <a:chOff x="895350" y="3313113"/>
            <a:chExt cx="3613151" cy="2790825"/>
          </a:xfrm>
        </p:grpSpPr>
        <p:sp>
          <p:nvSpPr>
            <p:cNvPr id="219" name="Google Shape;219;p21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1" name="Google Shape;231;p21" descr="Marcador de posición vacío para agregar una imagen. Haga clic en el marcador de posición y seleccione la imagen que desee agregar."/>
          <p:cNvSpPr>
            <a:spLocks noGrp="1"/>
          </p:cNvSpPr>
          <p:nvPr>
            <p:ph type="pic" idx="2"/>
          </p:nvPr>
        </p:nvSpPr>
        <p:spPr>
          <a:xfrm>
            <a:off x="840795" y="1020193"/>
            <a:ext cx="3886200" cy="4572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2" name="Google Shape;232;p21"/>
          <p:cNvGrpSpPr/>
          <p:nvPr/>
        </p:nvGrpSpPr>
        <p:grpSpPr>
          <a:xfrm>
            <a:off x="5322462" y="319047"/>
            <a:ext cx="3389497" cy="2710728"/>
            <a:chOff x="895350" y="3313113"/>
            <a:chExt cx="3613151" cy="2790825"/>
          </a:xfrm>
        </p:grpSpPr>
        <p:sp>
          <p:nvSpPr>
            <p:cNvPr id="233" name="Google Shape;233;p21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45" name="Google Shape;245;p21" descr="Marcador de posición vacío para agregar una imagen. Haga clic en el marcador de posición y seleccione la imagen que desee agregar."/>
          <p:cNvSpPr>
            <a:spLocks noGrp="1"/>
          </p:cNvSpPr>
          <p:nvPr>
            <p:ph type="pic" idx="3"/>
          </p:nvPr>
        </p:nvSpPr>
        <p:spPr>
          <a:xfrm>
            <a:off x="5546780" y="529603"/>
            <a:ext cx="2993400" cy="230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46" name="Google Shape;246;p21"/>
          <p:cNvGrpSpPr/>
          <p:nvPr/>
        </p:nvGrpSpPr>
        <p:grpSpPr>
          <a:xfrm>
            <a:off x="5322462" y="3245510"/>
            <a:ext cx="3389497" cy="2710728"/>
            <a:chOff x="895350" y="3313113"/>
            <a:chExt cx="3613151" cy="2790825"/>
          </a:xfrm>
        </p:grpSpPr>
        <p:sp>
          <p:nvSpPr>
            <p:cNvPr id="247" name="Google Shape;247;p21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9" name="Google Shape;259;p21" descr="Marcador de posición vacío para agregar una imagen. Haga clic en el marcador de posición y seleccione la imagen que desee agregar."/>
          <p:cNvSpPr>
            <a:spLocks noGrp="1"/>
          </p:cNvSpPr>
          <p:nvPr>
            <p:ph type="pic" idx="4"/>
          </p:nvPr>
        </p:nvSpPr>
        <p:spPr>
          <a:xfrm>
            <a:off x="5546780" y="3456066"/>
            <a:ext cx="2993400" cy="230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1"/>
          <p:cNvSpPr txBox="1">
            <a:spLocks noGrp="1"/>
          </p:cNvSpPr>
          <p:nvPr>
            <p:ph type="body" idx="1"/>
          </p:nvPr>
        </p:nvSpPr>
        <p:spPr>
          <a:xfrm>
            <a:off x="9066214" y="2484992"/>
            <a:ext cx="22860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65212" y="304800"/>
            <a:ext cx="10058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4265613" y="1828800"/>
            <a:ext cx="685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4400"/>
              <a:buFont typeface="Quattrocento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4265610" y="37338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A9789"/>
              </a:buClr>
              <a:buSzPts val="2000"/>
              <a:buNone/>
              <a:defRPr sz="2000">
                <a:solidFill>
                  <a:srgbClr val="BA9789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BA9789"/>
              </a:buClr>
              <a:buSzPts val="1800"/>
              <a:buNone/>
              <a:defRPr sz="1800">
                <a:solidFill>
                  <a:srgbClr val="BA9789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1065212" y="304800"/>
            <a:ext cx="10058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32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1065212" y="1825625"/>
            <a:ext cx="49545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49515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1065212" y="304800"/>
            <a:ext cx="10058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32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es imágenes con leyenda">
  <p:cSld name="Tres imágenes con leyenda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9066214" y="421594"/>
            <a:ext cx="22860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2200"/>
              <a:buFont typeface="Quattrocento Sans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 rot="5400000" flipH="1">
            <a:off x="274485" y="1102324"/>
            <a:ext cx="5053714" cy="4411736"/>
            <a:chOff x="895350" y="3313113"/>
            <a:chExt cx="3613151" cy="2790825"/>
          </a:xfrm>
        </p:grpSpPr>
        <p:sp>
          <p:nvSpPr>
            <p:cNvPr id="131" name="Google Shape;131;p15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3" name="Google Shape;143;p15" descr="Marcador de posición vacío para agregar una imagen. Haga clic en el marcador de posición y seleccione la imagen que desee agregar."/>
          <p:cNvSpPr>
            <a:spLocks noGrp="1"/>
          </p:cNvSpPr>
          <p:nvPr>
            <p:ph type="pic" idx="2"/>
          </p:nvPr>
        </p:nvSpPr>
        <p:spPr>
          <a:xfrm>
            <a:off x="840795" y="1020193"/>
            <a:ext cx="3886200" cy="4572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4" name="Google Shape;144;p15"/>
          <p:cNvGrpSpPr/>
          <p:nvPr/>
        </p:nvGrpSpPr>
        <p:grpSpPr>
          <a:xfrm>
            <a:off x="5322462" y="319047"/>
            <a:ext cx="3389497" cy="2710728"/>
            <a:chOff x="895350" y="3313113"/>
            <a:chExt cx="3613151" cy="2790825"/>
          </a:xfrm>
        </p:grpSpPr>
        <p:sp>
          <p:nvSpPr>
            <p:cNvPr id="145" name="Google Shape;145;p15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7" name="Google Shape;157;p15" descr="Marcador de posición vacío para agregar una imagen. Haga clic en el marcador de posición y seleccione la imagen que desee agregar."/>
          <p:cNvSpPr>
            <a:spLocks noGrp="1"/>
          </p:cNvSpPr>
          <p:nvPr>
            <p:ph type="pic" idx="3"/>
          </p:nvPr>
        </p:nvSpPr>
        <p:spPr>
          <a:xfrm>
            <a:off x="5546780" y="529603"/>
            <a:ext cx="2993400" cy="230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8" name="Google Shape;158;p15"/>
          <p:cNvGrpSpPr/>
          <p:nvPr/>
        </p:nvGrpSpPr>
        <p:grpSpPr>
          <a:xfrm>
            <a:off x="5322462" y="3245510"/>
            <a:ext cx="3389497" cy="2710728"/>
            <a:chOff x="895350" y="3313113"/>
            <a:chExt cx="3613151" cy="2790825"/>
          </a:xfrm>
        </p:grpSpPr>
        <p:sp>
          <p:nvSpPr>
            <p:cNvPr id="159" name="Google Shape;159;p15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1" name="Google Shape;171;p15" descr="Marcador de posición vacío para agregar una imagen. Haga clic en el marcador de posición y seleccione la imagen que desee agregar."/>
          <p:cNvSpPr>
            <a:spLocks noGrp="1"/>
          </p:cNvSpPr>
          <p:nvPr>
            <p:ph type="pic" idx="4"/>
          </p:nvPr>
        </p:nvSpPr>
        <p:spPr>
          <a:xfrm>
            <a:off x="5546780" y="3456066"/>
            <a:ext cx="2993400" cy="230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5"/>
          <p:cNvSpPr txBox="1">
            <a:spLocks noGrp="1"/>
          </p:cNvSpPr>
          <p:nvPr>
            <p:ph type="body" idx="1"/>
          </p:nvPr>
        </p:nvSpPr>
        <p:spPr>
          <a:xfrm>
            <a:off x="9066214" y="2484992"/>
            <a:ext cx="22860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leyenda" type="objTx">
  <p:cSld name="OBJECT_WITH_CAPTIO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7511732" y="1330347"/>
            <a:ext cx="38406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3600"/>
              <a:buFont typeface="Quattrocento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836613" y="914400"/>
            <a:ext cx="6172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body" idx="2"/>
          </p:nvPr>
        </p:nvSpPr>
        <p:spPr>
          <a:xfrm>
            <a:off x="7511732" y="3555523"/>
            <a:ext cx="3840600" cy="2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1065212" y="304800"/>
            <a:ext cx="10058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body" idx="1"/>
          </p:nvPr>
        </p:nvSpPr>
        <p:spPr>
          <a:xfrm rot="5400000">
            <a:off x="3979864" y="-1162050"/>
            <a:ext cx="42291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065212" y="304800"/>
            <a:ext cx="10058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3200"/>
              <a:buFont typeface="Quattrocento Sans"/>
              <a:buNone/>
              <a:defRPr sz="3200" b="0" i="0" u="none" strike="noStrike" cap="none">
                <a:solidFill>
                  <a:srgbClr val="4D290A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"/>
          <p:cNvSpPr txBox="1">
            <a:spLocks noGrp="1"/>
          </p:cNvSpPr>
          <p:nvPr>
            <p:ph type="ctrTitle"/>
          </p:nvPr>
        </p:nvSpPr>
        <p:spPr>
          <a:xfrm>
            <a:off x="4265611" y="1752600"/>
            <a:ext cx="685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965"/>
              </a:buClr>
              <a:buSzPts val="4800"/>
              <a:buFont typeface="Quattrocento Sans"/>
              <a:buNone/>
            </a:pPr>
            <a:r>
              <a:rPr lang="es-ES" b="1" dirty="0">
                <a:solidFill>
                  <a:srgbClr val="0D3965"/>
                </a:solidFill>
              </a:rPr>
              <a:t>#SOYBERAKAH</a:t>
            </a:r>
            <a:endParaRPr dirty="0"/>
          </a:p>
        </p:txBody>
      </p:sp>
      <p:sp>
        <p:nvSpPr>
          <p:cNvPr id="270" name="Google Shape;270;p1"/>
          <p:cNvSpPr txBox="1">
            <a:spLocks noGrp="1"/>
          </p:cNvSpPr>
          <p:nvPr>
            <p:ph type="subTitle" idx="1"/>
          </p:nvPr>
        </p:nvSpPr>
        <p:spPr>
          <a:xfrm>
            <a:off x="4265610" y="37338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s-ES" b="1" dirty="0">
                <a:solidFill>
                  <a:schemeClr val="dk2"/>
                </a:solidFill>
              </a:rPr>
              <a:t>MINISTERIO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"/>
          <p:cNvSpPr txBox="1"/>
          <p:nvPr/>
        </p:nvSpPr>
        <p:spPr>
          <a:xfrm>
            <a:off x="936171" y="384629"/>
            <a:ext cx="11132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6" name="Google Shape;276;p2"/>
          <p:cNvSpPr txBox="1"/>
          <p:nvPr/>
        </p:nvSpPr>
        <p:spPr>
          <a:xfrm>
            <a:off x="275771" y="261130"/>
            <a:ext cx="11132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277;p2"/>
          <p:cNvSpPr txBox="1"/>
          <p:nvPr/>
        </p:nvSpPr>
        <p:spPr>
          <a:xfrm>
            <a:off x="540731" y="126953"/>
            <a:ext cx="10470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chemeClr val="dk2"/>
                </a:solidFill>
                <a:latin typeface="Arial Black" panose="020B0A04020102020204" pitchFamily="34" charset="0"/>
                <a:ea typeface="Quattrocento Sans"/>
                <a:cs typeface="Quattrocento Sans"/>
                <a:sym typeface="Quattrocento Sans"/>
              </a:rPr>
              <a:t>     </a:t>
            </a:r>
            <a:r>
              <a:rPr lang="es-ES" sz="3200" b="1" i="0" u="none" strike="noStrike" cap="none" dirty="0">
                <a:solidFill>
                  <a:schemeClr val="dk2"/>
                </a:solidFill>
                <a:latin typeface="Arial Black" panose="020B0A04020102020204" pitchFamily="34" charset="0"/>
                <a:ea typeface="Caveat"/>
                <a:cs typeface="Caveat"/>
                <a:sym typeface="Caveat"/>
              </a:rPr>
              <a:t>  CULTO BERAKAH 17 DE NOVIEMBRE</a:t>
            </a:r>
            <a:endParaRPr sz="3200" b="1" i="0" u="none" strike="noStrike" cap="none" dirty="0">
              <a:solidFill>
                <a:schemeClr val="dk2"/>
              </a:solidFill>
              <a:latin typeface="Arial Black" panose="020B0A04020102020204" pitchFamily="34" charset="0"/>
              <a:ea typeface="Caveat"/>
              <a:cs typeface="Caveat"/>
              <a:sym typeface="Caveat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8F2D1D83-7367-7A09-44A6-3545EC787D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2261583"/>
                  </p:ext>
                </p:extLst>
              </p:nvPr>
            </p:nvGraphicFramePr>
            <p:xfrm>
              <a:off x="2176181" y="2709000"/>
              <a:ext cx="3600000" cy="2400000"/>
            </p:xfrm>
            <a:graphic>
              <a:graphicData uri="http://schemas.microsoft.com/office/powerpoint/2016/slidezoom">
                <pslz:sldZm>
                  <pslz:sldZmObj sldId="261" cId="3181863989">
                    <pslz:zmPr id="{07633A0A-4580-4031-997F-7390CA50C043}" transitionDur="75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24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Vista general de diapositiva 2">
                <a:extLst>
                  <a:ext uri="{FF2B5EF4-FFF2-40B4-BE49-F238E27FC236}">
                    <a16:creationId xmlns:a16="http://schemas.microsoft.com/office/drawing/2014/main" id="{8F2D1D83-7367-7A09-44A6-3545EC787D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6181" y="2709000"/>
                <a:ext cx="3600000" cy="24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F4E099C9-B75A-B573-FE2B-123BC78FC7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051132"/>
                  </p:ext>
                </p:extLst>
              </p:nvPr>
            </p:nvGraphicFramePr>
            <p:xfrm>
              <a:off x="7259231" y="2709000"/>
              <a:ext cx="3600000" cy="2400000"/>
            </p:xfrm>
            <a:graphic>
              <a:graphicData uri="http://schemas.microsoft.com/office/powerpoint/2016/slidezoom">
                <pslz:sldZm>
                  <pslz:sldZmObj sldId="262" cId="3969853704">
                    <pslz:zmPr id="{E09FF301-FAB3-4250-ABD0-95B762400DB0}" transitionDur="75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24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Vista general de diapositiva 5">
                <a:extLst>
                  <a:ext uri="{FF2B5EF4-FFF2-40B4-BE49-F238E27FC236}">
                    <a16:creationId xmlns:a16="http://schemas.microsoft.com/office/drawing/2014/main" id="{F4E099C9-B75A-B573-FE2B-123BC78FC7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9231" y="2709000"/>
                <a:ext cx="3600000" cy="240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0AFA0-40B2-FB8B-F30A-84111648D2D1}"/>
              </a:ext>
            </a:extLst>
          </p:cNvPr>
          <p:cNvSpPr/>
          <p:nvPr/>
        </p:nvSpPr>
        <p:spPr>
          <a:xfrm>
            <a:off x="7106478" y="1470991"/>
            <a:ext cx="3975652" cy="3916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/>
              <a:t>Cristofer Díaz Córdoba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INV por: </a:t>
            </a:r>
          </a:p>
          <a:p>
            <a:pPr algn="ctr"/>
            <a:r>
              <a:rPr lang="es-MX" sz="2400" dirty="0"/>
              <a:t>Alexandra Castro</a:t>
            </a:r>
          </a:p>
          <a:p>
            <a:pPr algn="ctr"/>
            <a:r>
              <a:rPr lang="es-MX" sz="2400" dirty="0"/>
              <a:t>Madrid, Loreto</a:t>
            </a:r>
          </a:p>
          <a:p>
            <a:pPr algn="ctr"/>
            <a:r>
              <a:rPr lang="es-MX" sz="2400" dirty="0"/>
              <a:t>16 años</a:t>
            </a:r>
          </a:p>
          <a:p>
            <a:pPr algn="ctr"/>
            <a:r>
              <a:rPr lang="es-CO" sz="2400" dirty="0"/>
              <a:t>Soltero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D4B8B3-29B7-11E1-0F8D-89FF64D7E85D}"/>
              </a:ext>
            </a:extLst>
          </p:cNvPr>
          <p:cNvSpPr/>
          <p:nvPr/>
        </p:nvSpPr>
        <p:spPr>
          <a:xfrm>
            <a:off x="1232452" y="601316"/>
            <a:ext cx="5188227" cy="56553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hlinkClick r:id="rId2" action="ppaction://hlinksldjump"/>
            <a:extLst>
              <a:ext uri="{FF2B5EF4-FFF2-40B4-BE49-F238E27FC236}">
                <a16:creationId xmlns:a16="http://schemas.microsoft.com/office/drawing/2014/main" id="{5AA89BDB-90E9-FDE4-0C57-1D23FB888200}"/>
              </a:ext>
            </a:extLst>
          </p:cNvPr>
          <p:cNvSpPr/>
          <p:nvPr/>
        </p:nvSpPr>
        <p:spPr>
          <a:xfrm>
            <a:off x="7931426" y="5814393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O" dirty="0"/>
          </a:p>
        </p:txBody>
      </p:sp>
      <p:sp>
        <p:nvSpPr>
          <p:cNvPr id="6" name="Rectángulo: esquinas redondeadas 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3A5A8A6-EC32-241F-85B8-960751C63F00}"/>
              </a:ext>
            </a:extLst>
          </p:cNvPr>
          <p:cNvSpPr/>
          <p:nvPr/>
        </p:nvSpPr>
        <p:spPr>
          <a:xfrm>
            <a:off x="7931426" y="6281528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  <a:endParaRPr lang="es-CO" dirty="0"/>
          </a:p>
        </p:txBody>
      </p:sp>
      <p:pic>
        <p:nvPicPr>
          <p:cNvPr id="10" name="Imagen 9" descr="Hombre parado en un campo verde&#10;&#10;Descripción generada automáticamente">
            <a:extLst>
              <a:ext uri="{FF2B5EF4-FFF2-40B4-BE49-F238E27FC236}">
                <a16:creationId xmlns:a16="http://schemas.microsoft.com/office/drawing/2014/main" id="{5775857F-0CB6-4E7F-ECD6-CE43BA4371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14" t="16812" r="18395" b="44462"/>
          <a:stretch/>
        </p:blipFill>
        <p:spPr>
          <a:xfrm>
            <a:off x="1496222" y="806421"/>
            <a:ext cx="4745746" cy="524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0AFA0-40B2-FB8B-F30A-84111648D2D1}"/>
              </a:ext>
            </a:extLst>
          </p:cNvPr>
          <p:cNvSpPr/>
          <p:nvPr/>
        </p:nvSpPr>
        <p:spPr>
          <a:xfrm>
            <a:off x="7106478" y="1470991"/>
            <a:ext cx="3975652" cy="3916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/>
              <a:t>Po motivos laborales de la invitada no se pudo realizar la toma de datos.</a:t>
            </a:r>
          </a:p>
          <a:p>
            <a:pPr algn="ctr"/>
            <a:r>
              <a:rPr lang="es-MX" sz="2400" dirty="0"/>
              <a:t>INV por: </a:t>
            </a:r>
          </a:p>
          <a:p>
            <a:pPr algn="ctr"/>
            <a:r>
              <a:rPr lang="es-MX" sz="2400" dirty="0"/>
              <a:t>Mateo Rodriguez</a:t>
            </a:r>
          </a:p>
          <a:p>
            <a:pPr algn="ctr"/>
            <a:endParaRPr lang="es-MX" sz="2400" dirty="0"/>
          </a:p>
          <a:p>
            <a:pPr algn="ctr"/>
            <a:endParaRPr lang="es-CO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D4B8B3-29B7-11E1-0F8D-89FF64D7E85D}"/>
              </a:ext>
            </a:extLst>
          </p:cNvPr>
          <p:cNvSpPr/>
          <p:nvPr/>
        </p:nvSpPr>
        <p:spPr>
          <a:xfrm>
            <a:off x="1232452" y="601316"/>
            <a:ext cx="5188227" cy="56553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hlinkClick r:id="rId2" action="ppaction://hlinksldjump"/>
            <a:extLst>
              <a:ext uri="{FF2B5EF4-FFF2-40B4-BE49-F238E27FC236}">
                <a16:creationId xmlns:a16="http://schemas.microsoft.com/office/drawing/2014/main" id="{5AA89BDB-90E9-FDE4-0C57-1D23FB888200}"/>
              </a:ext>
            </a:extLst>
          </p:cNvPr>
          <p:cNvSpPr/>
          <p:nvPr/>
        </p:nvSpPr>
        <p:spPr>
          <a:xfrm>
            <a:off x="7931426" y="5814393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O" dirty="0"/>
          </a:p>
        </p:txBody>
      </p:sp>
      <p:sp>
        <p:nvSpPr>
          <p:cNvPr id="6" name="Rectángulo: esquinas redondeadas 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3A5A8A6-EC32-241F-85B8-960751C63F00}"/>
              </a:ext>
            </a:extLst>
          </p:cNvPr>
          <p:cNvSpPr/>
          <p:nvPr/>
        </p:nvSpPr>
        <p:spPr>
          <a:xfrm>
            <a:off x="7931426" y="6281528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  <a:endParaRPr lang="es-CO" dirty="0"/>
          </a:p>
        </p:txBody>
      </p:sp>
      <p:pic>
        <p:nvPicPr>
          <p:cNvPr id="7" name="Imagen 6" descr="Un grupo de personas de pie sobre pasto&#10;&#10;Descripción generada automáticamente">
            <a:extLst>
              <a:ext uri="{FF2B5EF4-FFF2-40B4-BE49-F238E27FC236}">
                <a16:creationId xmlns:a16="http://schemas.microsoft.com/office/drawing/2014/main" id="{AF29DE39-594A-5605-C0F0-05844AAA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273" t="26410" r="34679" b="42308"/>
          <a:stretch/>
        </p:blipFill>
        <p:spPr>
          <a:xfrm>
            <a:off x="1849124" y="710752"/>
            <a:ext cx="3954881" cy="55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03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lustración de naturaleza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4305987-cf78-4f93-9d64-bf18af65397b}" enabled="0" method="" siteId="{a4305987-cf78-4f93-9d64-bf18af65397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48</Words>
  <Application>Microsoft Office PowerPoint</Application>
  <PresentationFormat>Panorámica</PresentationFormat>
  <Paragraphs>17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 Black</vt:lpstr>
      <vt:lpstr>Arial</vt:lpstr>
      <vt:lpstr>Quattrocento Sans</vt:lpstr>
      <vt:lpstr>Ilustración de naturaleza 16x9</vt:lpstr>
      <vt:lpstr>#SOYBERAKAH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#SOYBERAKAH</dc:title>
  <dc:creator>Teoria</dc:creator>
  <cp:lastModifiedBy>Juan Carlos Vega Rueda</cp:lastModifiedBy>
  <cp:revision>68</cp:revision>
  <dcterms:modified xsi:type="dcterms:W3CDTF">2024-11-18T16:53:06Z</dcterms:modified>
</cp:coreProperties>
</file>