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6" r:id="rId4"/>
    <p:sldId id="266" r:id="rId5"/>
    <p:sldId id="259" r:id="rId6"/>
    <p:sldId id="269" r:id="rId7"/>
    <p:sldId id="260" r:id="rId8"/>
    <p:sldId id="264" r:id="rId9"/>
    <p:sldId id="262" r:id="rId10"/>
    <p:sldId id="265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E3C1-240C-48FB-8120-D470637F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5417B2-C54D-4E03-8FA9-670D18A5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982AD-D706-48BF-971A-01A6A7D7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1344A-073F-4A2D-BC75-AD954343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6A68A-E873-4A9A-8732-3A5FC7D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0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B462-2705-4C4E-B8D9-15E53419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C8536-9B1F-4C7D-BB81-3D2A0A8A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D5453-F7B6-4CEA-A5FF-B8EBD77B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9E44B-E13F-4A68-BD9C-7CDAC388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049B4-705A-4D22-8FDE-A5FA64FE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4DE77F-4272-4857-92E6-32D2C827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D681B-66B8-4458-B87D-1225FF16F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30C2-E445-48BE-A181-8BE26C8F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DCCB-A390-4612-9354-5D716827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B744B-E3BA-46AA-9B18-09B1178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405D-65A6-4E4F-AC84-36EDF889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1A865-C532-481A-9FDE-6EECA24B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CA441-706B-4C31-B2E3-186ABB8D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1F1BF-BFD6-452E-8A5E-442B08D3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A52A5-2D67-4181-BCDF-DE78CF65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68AF7-7552-4B63-92ED-FC98C789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CBC56-FC42-446F-8BE4-99CE1025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72120-A0C9-4206-8DA0-F1C9D728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1E9BD-393F-4E35-B6CF-F710F9B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B1213-F9EE-4172-AA70-6117800A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4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94E63-C65B-433E-8CBE-8F6346E7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8E9A-1355-48CC-87ED-33F11590E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05AD5-4506-4F29-ACE9-03A94F23F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01303-0337-42BB-A3C3-2E31381A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C3E9B-3B71-45E7-A5FF-3CF864EB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C7C1C-ECCC-4D5B-9C0E-9E6278D7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132E7-0A7B-41F3-B837-26924DDF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1F27C-509B-4913-8BF0-ECC919A2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C6798-86E4-41B7-8C91-87066EA57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5FA1B-ACD7-4CDC-881E-2092F65CD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C39A70-5B2D-4A9C-B26B-84836BE8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CDDA0-FC38-4672-B519-D8C304A9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7BE46-3E0E-4947-8D7B-63D81BF3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E2668F-1234-47C7-8052-CB3E92CB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2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4AFE-6D13-4E06-87A3-D68BDEA5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CE022-5F7C-4092-BF66-191352B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11C04F-A55D-49F8-A20D-8B88ED5E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1F07C-255C-45DA-A302-1020C0F4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8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4ACA2-64DB-4992-BEF6-F294116F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136848-B7D5-47C5-AE81-30903B58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1B9D9-7297-4D48-BBC5-88F81150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3C28B-D76F-4098-A571-6F90CBEE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57348-AC88-4562-8D2C-49E4563D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32C6-B6C8-4699-96F3-FBF2A5CF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1B521-2F53-4B8A-B528-7D118E98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FE7B1-0AAE-48EA-B1EF-16E3E6FA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37CE8-A6D0-49A4-9C85-D5DF9CDE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8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E232-A9BF-4C4D-A4F1-BCE37833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EB989-94AB-4785-AEE5-220E663CF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78C96-42C0-444E-829A-54CF7F33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DD44F-0457-4252-8C4E-55D58D3B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786CB-2F81-4F47-8A44-DA027DA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1A0E0-9DC4-41BA-B1D9-B554F2D4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71AD9-AE34-4C63-BEF3-6E311447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FE24F-1B69-446F-BEEF-E5A4293B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89E37-779C-45C1-8A81-56EDCED3E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C4E8-D786-4A3E-95BD-3E74DDEE30F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C1D6C-94BC-4B53-9041-689CB7C1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92E80-EC8C-48E9-8DA9-3C9183245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E93-B0C4-4F2B-BE1A-A22595AE1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09CFDD-D39D-4F07-8735-8493233CF8C1}"/>
              </a:ext>
            </a:extLst>
          </p:cNvPr>
          <p:cNvSpPr/>
          <p:nvPr/>
        </p:nvSpPr>
        <p:spPr>
          <a:xfrm>
            <a:off x="1119753" y="840783"/>
            <a:ext cx="2564969" cy="44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자동 발주 프로그램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931C4-5D70-4FE0-9AA2-B139D4E28141}"/>
              </a:ext>
            </a:extLst>
          </p:cNvPr>
          <p:cNvSpPr/>
          <p:nvPr/>
        </p:nvSpPr>
        <p:spPr>
          <a:xfrm>
            <a:off x="1227413" y="2483603"/>
            <a:ext cx="4409268" cy="63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패스워드 필드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9CEE1E3-F46E-49B7-B63F-DE06EE94515C}"/>
              </a:ext>
            </a:extLst>
          </p:cNvPr>
          <p:cNvSpPr/>
          <p:nvPr/>
        </p:nvSpPr>
        <p:spPr>
          <a:xfrm>
            <a:off x="8012622" y="5106692"/>
            <a:ext cx="798163" cy="56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4F7A09-86DD-4452-961E-11E1ED7F88A4}"/>
              </a:ext>
            </a:extLst>
          </p:cNvPr>
          <p:cNvSpPr/>
          <p:nvPr/>
        </p:nvSpPr>
        <p:spPr>
          <a:xfrm>
            <a:off x="8954145" y="5106692"/>
            <a:ext cx="798163" cy="56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3090BFA3-6146-4F13-AC50-EDB772A4D344}"/>
              </a:ext>
            </a:extLst>
          </p:cNvPr>
          <p:cNvSpPr/>
          <p:nvPr/>
        </p:nvSpPr>
        <p:spPr>
          <a:xfrm>
            <a:off x="7508928" y="1131376"/>
            <a:ext cx="3878451" cy="67805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 틀리면 틀렸습니다 팝업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42CCF09-8B8C-45D5-B719-D6581C956B30}"/>
              </a:ext>
            </a:extLst>
          </p:cNvPr>
          <p:cNvSpPr/>
          <p:nvPr/>
        </p:nvSpPr>
        <p:spPr>
          <a:xfrm>
            <a:off x="1069384" y="4947834"/>
            <a:ext cx="2049650" cy="1069384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설정</a:t>
            </a:r>
            <a:endParaRPr lang="en-US" altLang="ko-KR" dirty="0"/>
          </a:p>
          <a:p>
            <a:pPr algn="ctr"/>
            <a:r>
              <a:rPr lang="ko-KR" altLang="en-US" dirty="0"/>
              <a:t>현재</a:t>
            </a:r>
            <a:r>
              <a:rPr lang="en-US" altLang="ko-KR" dirty="0"/>
              <a:t>pw(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New pw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D002F6-ED2E-4461-875D-4196DFA68E25}"/>
              </a:ext>
            </a:extLst>
          </p:cNvPr>
          <p:cNvSpPr/>
          <p:nvPr/>
        </p:nvSpPr>
        <p:spPr>
          <a:xfrm>
            <a:off x="1062969" y="4308783"/>
            <a:ext cx="1993757" cy="565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비밀번호 재설정</a:t>
            </a:r>
            <a:endParaRPr lang="en-US" altLang="ko-K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8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418454" y="255723"/>
            <a:ext cx="2142639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 추가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62EBF-B066-443F-B6ED-AD93BB958AF2}"/>
              </a:ext>
            </a:extLst>
          </p:cNvPr>
          <p:cNvSpPr/>
          <p:nvPr/>
        </p:nvSpPr>
        <p:spPr>
          <a:xfrm>
            <a:off x="2241765" y="1768976"/>
            <a:ext cx="1617634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textfield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78F474-D00E-4939-9E81-EE2D7CDD67E7}"/>
              </a:ext>
            </a:extLst>
          </p:cNvPr>
          <p:cNvSpPr/>
          <p:nvPr/>
        </p:nvSpPr>
        <p:spPr>
          <a:xfrm>
            <a:off x="2241765" y="2823275"/>
            <a:ext cx="1617634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A86695-FB66-4FC2-B11A-34BEE7E3B81A}"/>
              </a:ext>
            </a:extLst>
          </p:cNvPr>
          <p:cNvSpPr/>
          <p:nvPr/>
        </p:nvSpPr>
        <p:spPr>
          <a:xfrm>
            <a:off x="2369305" y="4966326"/>
            <a:ext cx="1617634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D1082-4D28-4FBA-9337-8125EDA061AC}"/>
              </a:ext>
            </a:extLst>
          </p:cNvPr>
          <p:cNvSpPr/>
          <p:nvPr/>
        </p:nvSpPr>
        <p:spPr>
          <a:xfrm>
            <a:off x="2260169" y="4006309"/>
            <a:ext cx="1617634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AFD468-1D15-4E6D-BD43-EB871BC29FC4}"/>
              </a:ext>
            </a:extLst>
          </p:cNvPr>
          <p:cNvSpPr/>
          <p:nvPr/>
        </p:nvSpPr>
        <p:spPr>
          <a:xfrm>
            <a:off x="477864" y="1923081"/>
            <a:ext cx="1219199" cy="20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/>
              <a:t>거래처명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695D5-4C19-4868-ABE2-C6D007AEF123}"/>
              </a:ext>
            </a:extLst>
          </p:cNvPr>
          <p:cNvSpPr/>
          <p:nvPr/>
        </p:nvSpPr>
        <p:spPr>
          <a:xfrm>
            <a:off x="641888" y="2928711"/>
            <a:ext cx="970190" cy="20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solidFill>
                  <a:prstClr val="white"/>
                </a:solidFill>
              </a:rPr>
              <a:t>품목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BA30D9-AD30-4288-BCA1-E13B9C86F097}"/>
              </a:ext>
            </a:extLst>
          </p:cNvPr>
          <p:cNvSpPr/>
          <p:nvPr/>
        </p:nvSpPr>
        <p:spPr>
          <a:xfrm>
            <a:off x="696133" y="4114801"/>
            <a:ext cx="970190" cy="20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A983EB-629E-44F1-9F17-B4FBCAAC2422}"/>
              </a:ext>
            </a:extLst>
          </p:cNvPr>
          <p:cNvSpPr/>
          <p:nvPr/>
        </p:nvSpPr>
        <p:spPr>
          <a:xfrm>
            <a:off x="641888" y="5120431"/>
            <a:ext cx="1235409" cy="20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/>
              <a:t>계좌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4605BC-83C0-4BFA-B12F-37EFCA3372EE}"/>
              </a:ext>
            </a:extLst>
          </p:cNvPr>
          <p:cNvSpPr/>
          <p:nvPr/>
        </p:nvSpPr>
        <p:spPr>
          <a:xfrm>
            <a:off x="8800454" y="5569058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5A9F4-DCF8-40A7-A80C-217898D77B89}"/>
              </a:ext>
            </a:extLst>
          </p:cNvPr>
          <p:cNvSpPr/>
          <p:nvPr/>
        </p:nvSpPr>
        <p:spPr>
          <a:xfrm>
            <a:off x="9931831" y="5569057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48722A-C6C4-4D45-837E-73A867BAEDE3}"/>
              </a:ext>
            </a:extLst>
          </p:cNvPr>
          <p:cNvSpPr/>
          <p:nvPr/>
        </p:nvSpPr>
        <p:spPr>
          <a:xfrm>
            <a:off x="7674892" y="1666066"/>
            <a:ext cx="1617634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E30F94-B1F7-4931-95ED-809086330E84}"/>
              </a:ext>
            </a:extLst>
          </p:cNvPr>
          <p:cNvSpPr/>
          <p:nvPr/>
        </p:nvSpPr>
        <p:spPr>
          <a:xfrm>
            <a:off x="5889356" y="1871420"/>
            <a:ext cx="1235409" cy="20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/>
              <a:t>이메일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4902874" y="2457212"/>
            <a:ext cx="2142639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삭제하시겠습니까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4605BC-83C0-4BFA-B12F-37EFCA3372EE}"/>
              </a:ext>
            </a:extLst>
          </p:cNvPr>
          <p:cNvSpPr/>
          <p:nvPr/>
        </p:nvSpPr>
        <p:spPr>
          <a:xfrm>
            <a:off x="3973621" y="3845189"/>
            <a:ext cx="1782601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5A9F4-DCF8-40A7-A80C-217898D77B89}"/>
              </a:ext>
            </a:extLst>
          </p:cNvPr>
          <p:cNvSpPr/>
          <p:nvPr/>
        </p:nvSpPr>
        <p:spPr>
          <a:xfrm>
            <a:off x="6199066" y="3845189"/>
            <a:ext cx="1640789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9932BC55-81E2-4E83-B46A-D3F6FC2BFE57}"/>
              </a:ext>
            </a:extLst>
          </p:cNvPr>
          <p:cNvSpPr/>
          <p:nvPr/>
        </p:nvSpPr>
        <p:spPr>
          <a:xfrm>
            <a:off x="263471" y="453326"/>
            <a:ext cx="1619573" cy="600558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거래처 삭제</a:t>
            </a:r>
          </a:p>
        </p:txBody>
      </p:sp>
    </p:spTree>
    <p:extLst>
      <p:ext uri="{BB962C8B-B14F-4D97-AF65-F5344CB8AC3E}">
        <p14:creationId xmlns:p14="http://schemas.microsoft.com/office/powerpoint/2010/main" val="16823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418454" y="255723"/>
            <a:ext cx="2142639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재설정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62EBF-B066-443F-B6ED-AD93BB958AF2}"/>
              </a:ext>
            </a:extLst>
          </p:cNvPr>
          <p:cNvSpPr/>
          <p:nvPr/>
        </p:nvSpPr>
        <p:spPr>
          <a:xfrm>
            <a:off x="3308565" y="1674512"/>
            <a:ext cx="2142666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PasswordField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AFD468-1D15-4E6D-BD43-EB871BC29FC4}"/>
              </a:ext>
            </a:extLst>
          </p:cNvPr>
          <p:cNvSpPr/>
          <p:nvPr/>
        </p:nvSpPr>
        <p:spPr>
          <a:xfrm>
            <a:off x="641887" y="1910991"/>
            <a:ext cx="1802274" cy="277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695D5-4C19-4868-ABE2-C6D007AEF123}"/>
              </a:ext>
            </a:extLst>
          </p:cNvPr>
          <p:cNvSpPr/>
          <p:nvPr/>
        </p:nvSpPr>
        <p:spPr>
          <a:xfrm>
            <a:off x="641887" y="2928711"/>
            <a:ext cx="1919205" cy="277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새 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4605BC-83C0-4BFA-B12F-37EFCA3372EE}"/>
              </a:ext>
            </a:extLst>
          </p:cNvPr>
          <p:cNvSpPr/>
          <p:nvPr/>
        </p:nvSpPr>
        <p:spPr>
          <a:xfrm>
            <a:off x="8800454" y="5569058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5A9F4-DCF8-40A7-A80C-217898D77B89}"/>
              </a:ext>
            </a:extLst>
          </p:cNvPr>
          <p:cNvSpPr/>
          <p:nvPr/>
        </p:nvSpPr>
        <p:spPr>
          <a:xfrm>
            <a:off x="9931831" y="5569057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915131-F15D-47AB-B72C-B1EE548D4A81}"/>
              </a:ext>
            </a:extLst>
          </p:cNvPr>
          <p:cNvSpPr/>
          <p:nvPr/>
        </p:nvSpPr>
        <p:spPr>
          <a:xfrm>
            <a:off x="3308565" y="2810471"/>
            <a:ext cx="2142666" cy="51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PasswordField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A7A0E2-2F6F-4B2D-AB8C-5514811E44BB}"/>
              </a:ext>
            </a:extLst>
          </p:cNvPr>
          <p:cNvSpPr/>
          <p:nvPr/>
        </p:nvSpPr>
        <p:spPr>
          <a:xfrm>
            <a:off x="580291" y="4671646"/>
            <a:ext cx="2479431" cy="68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비밀번호는 </a:t>
            </a:r>
            <a:r>
              <a:rPr lang="en-US" altLang="ko-KR" dirty="0"/>
              <a:t>10</a:t>
            </a:r>
            <a:r>
              <a:rPr lang="ko-KR" altLang="en-US" dirty="0"/>
              <a:t>자 이내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472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E9967C-E6DC-4CA2-96E8-713E3FFB5851}"/>
              </a:ext>
            </a:extLst>
          </p:cNvPr>
          <p:cNvSpPr/>
          <p:nvPr/>
        </p:nvSpPr>
        <p:spPr>
          <a:xfrm>
            <a:off x="1596325" y="945397"/>
            <a:ext cx="2533973" cy="157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</a:t>
            </a:r>
            <a:endParaRPr lang="en-US" altLang="ko-KR" dirty="0"/>
          </a:p>
          <a:p>
            <a:pPr algn="ctr"/>
            <a:r>
              <a:rPr lang="en-US" altLang="ko-KR" dirty="0"/>
              <a:t>//</a:t>
            </a:r>
            <a:r>
              <a:rPr lang="ko-KR" altLang="en-US" dirty="0"/>
              <a:t>클릭 시 재고페이지로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300776-EA6E-4DD3-899D-E7CBB445B646}"/>
              </a:ext>
            </a:extLst>
          </p:cNvPr>
          <p:cNvSpPr/>
          <p:nvPr/>
        </p:nvSpPr>
        <p:spPr>
          <a:xfrm>
            <a:off x="1807488" y="2889466"/>
            <a:ext cx="2282126" cy="13270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판매입력</a:t>
            </a:r>
            <a:endParaRPr lang="en-US" altLang="ko-KR" dirty="0"/>
          </a:p>
          <a:p>
            <a:pPr algn="ctr"/>
            <a:r>
              <a:rPr lang="en-US" altLang="ko-KR" dirty="0"/>
              <a:t>//</a:t>
            </a:r>
            <a:r>
              <a:rPr lang="ko-KR" altLang="en-US" dirty="0"/>
              <a:t>클릭 시 판매량 입력하는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FF9C7E-B1D2-4D10-A6BD-BC3E9D69A4F7}"/>
              </a:ext>
            </a:extLst>
          </p:cNvPr>
          <p:cNvSpPr/>
          <p:nvPr/>
        </p:nvSpPr>
        <p:spPr>
          <a:xfrm>
            <a:off x="7508928" y="945397"/>
            <a:ext cx="2533973" cy="157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발주내역</a:t>
            </a:r>
            <a:endParaRPr lang="en-US" altLang="ko-KR" dirty="0"/>
          </a:p>
          <a:p>
            <a:pPr algn="ctr"/>
            <a:r>
              <a:rPr lang="en-US" altLang="ko-KR" dirty="0"/>
              <a:t>//</a:t>
            </a:r>
            <a:r>
              <a:rPr lang="ko-KR" altLang="en-US" dirty="0"/>
              <a:t>클릭 시 발주내역 볼 수 있는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1D3C7EEA-5E12-4CD6-9456-C453BAE49FA7}"/>
              </a:ext>
            </a:extLst>
          </p:cNvPr>
          <p:cNvSpPr/>
          <p:nvPr/>
        </p:nvSpPr>
        <p:spPr>
          <a:xfrm>
            <a:off x="674176" y="592810"/>
            <a:ext cx="1619573" cy="600558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재고 </a:t>
            </a:r>
            <a:r>
              <a:rPr lang="en-US" altLang="ko-KR" sz="1100" dirty="0"/>
              <a:t>=&lt; </a:t>
            </a:r>
            <a:r>
              <a:rPr lang="ko-KR" altLang="en-US" sz="1100" dirty="0"/>
              <a:t>기준수량</a:t>
            </a:r>
            <a:endParaRPr lang="en-US" altLang="ko-KR" sz="1100" dirty="0"/>
          </a:p>
          <a:p>
            <a:pPr algn="ctr"/>
            <a:r>
              <a:rPr lang="ko-KR" altLang="en-US" sz="1100" dirty="0"/>
              <a:t>발주 </a:t>
            </a:r>
            <a:r>
              <a:rPr lang="en-US" altLang="ko-KR" sz="1100" dirty="0"/>
              <a:t>n</a:t>
            </a:r>
            <a:r>
              <a:rPr lang="ko-KR" altLang="en-US" sz="1100" dirty="0"/>
              <a:t>개</a:t>
            </a: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DFB91427-E4BE-4B21-9622-F4C74252C57B}"/>
              </a:ext>
            </a:extLst>
          </p:cNvPr>
          <p:cNvSpPr/>
          <p:nvPr/>
        </p:nvSpPr>
        <p:spPr>
          <a:xfrm>
            <a:off x="9593450" y="213103"/>
            <a:ext cx="1406471" cy="109650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</a:t>
            </a:r>
            <a:r>
              <a:rPr lang="en-US" altLang="ko-KR" sz="1000" dirty="0"/>
              <a:t>/</a:t>
            </a:r>
            <a:r>
              <a:rPr lang="ko-KR" altLang="en-US" sz="1000" dirty="0"/>
              <a:t>월</a:t>
            </a:r>
            <a:r>
              <a:rPr lang="en-US" altLang="ko-KR" sz="1000" dirty="0"/>
              <a:t>/</a:t>
            </a:r>
            <a:r>
              <a:rPr lang="ko-KR" altLang="en-US" sz="1000" dirty="0"/>
              <a:t>연도별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카테고리</a:t>
            </a:r>
            <a:r>
              <a:rPr lang="en-US" altLang="ko-KR" sz="1000" dirty="0"/>
              <a:t>/</a:t>
            </a:r>
            <a:r>
              <a:rPr lang="ko-KR" altLang="en-US" sz="1000" dirty="0"/>
              <a:t>품목별</a:t>
            </a:r>
            <a:endParaRPr lang="en-US" altLang="ko-KR" sz="1000" dirty="0"/>
          </a:p>
          <a:p>
            <a:pPr algn="ctr"/>
            <a:r>
              <a:rPr lang="ko-KR" altLang="en-US" sz="1000" dirty="0"/>
              <a:t>거래처별</a:t>
            </a: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34D5C51A-F151-467A-8B4A-0872180A9783}"/>
              </a:ext>
            </a:extLst>
          </p:cNvPr>
          <p:cNvSpPr/>
          <p:nvPr/>
        </p:nvSpPr>
        <p:spPr>
          <a:xfrm>
            <a:off x="466240" y="5842862"/>
            <a:ext cx="1245031" cy="77104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//</a:t>
            </a:r>
            <a:r>
              <a:rPr lang="ko-KR" altLang="en-US" sz="1000" dirty="0"/>
              <a:t>본사 공지사항</a:t>
            </a:r>
            <a:endParaRPr lang="en-US" altLang="ko-KR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97E90D-B5D6-409D-BEF2-4FCEDCD4B28B}"/>
              </a:ext>
            </a:extLst>
          </p:cNvPr>
          <p:cNvSpPr/>
          <p:nvPr/>
        </p:nvSpPr>
        <p:spPr>
          <a:xfrm>
            <a:off x="4506779" y="1152686"/>
            <a:ext cx="1809429" cy="115074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정보 </a:t>
            </a:r>
            <a:endParaRPr lang="en-US" altLang="ko-KR" dirty="0"/>
          </a:p>
          <a:p>
            <a:pPr algn="ctr"/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1CC53872-9B4A-47D3-B361-DE07CA83E86F}"/>
              </a:ext>
            </a:extLst>
          </p:cNvPr>
          <p:cNvSpPr/>
          <p:nvPr/>
        </p:nvSpPr>
        <p:spPr>
          <a:xfrm>
            <a:off x="4525503" y="457199"/>
            <a:ext cx="1348354" cy="69548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수량</a:t>
            </a:r>
            <a:r>
              <a:rPr lang="en-US" altLang="ko-KR" sz="1000" dirty="0"/>
              <a:t>, </a:t>
            </a:r>
            <a:r>
              <a:rPr lang="ko-KR" altLang="en-US" sz="1000" dirty="0"/>
              <a:t>가격</a:t>
            </a:r>
            <a:r>
              <a:rPr lang="en-US" altLang="ko-KR" sz="1000" dirty="0"/>
              <a:t>, </a:t>
            </a:r>
          </a:p>
          <a:p>
            <a:pPr algn="ctr"/>
            <a:r>
              <a:rPr lang="ko-KR" altLang="en-US" sz="1000" dirty="0"/>
              <a:t>거래처</a:t>
            </a:r>
            <a:endParaRPr lang="en-US" altLang="ko-KR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D0A222-B1B8-4017-8E42-69EBC9FACEF7}"/>
              </a:ext>
            </a:extLst>
          </p:cNvPr>
          <p:cNvSpPr/>
          <p:nvPr/>
        </p:nvSpPr>
        <p:spPr>
          <a:xfrm>
            <a:off x="4467385" y="3045418"/>
            <a:ext cx="2533973" cy="157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 관리</a:t>
            </a:r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60C40684-2F0F-470B-9EE4-8E50F86FA57E}"/>
              </a:ext>
            </a:extLst>
          </p:cNvPr>
          <p:cNvSpPr/>
          <p:nvPr/>
        </p:nvSpPr>
        <p:spPr>
          <a:xfrm>
            <a:off x="4911023" y="4093491"/>
            <a:ext cx="1646695" cy="571499"/>
          </a:xfrm>
          <a:prstGeom prst="snip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회사명</a:t>
            </a:r>
            <a:r>
              <a:rPr lang="en-US" altLang="ko-KR" sz="1000" dirty="0"/>
              <a:t>, </a:t>
            </a:r>
            <a:r>
              <a:rPr lang="ko-KR" altLang="en-US" sz="1000" dirty="0"/>
              <a:t>은행</a:t>
            </a:r>
            <a:r>
              <a:rPr lang="en-US" altLang="ko-KR" sz="1000" dirty="0"/>
              <a:t>, </a:t>
            </a:r>
            <a:r>
              <a:rPr lang="ko-KR" altLang="en-US" sz="1000" dirty="0"/>
              <a:t>계좌</a:t>
            </a:r>
            <a:r>
              <a:rPr lang="en-US" altLang="ko-KR" sz="1000" dirty="0"/>
              <a:t>,</a:t>
            </a:r>
            <a:endParaRPr lang="ko-KR" altLang="en-US" sz="1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78A9CB-494E-4E64-AFA8-CD00B227F7CC}"/>
              </a:ext>
            </a:extLst>
          </p:cNvPr>
          <p:cNvSpPr/>
          <p:nvPr/>
        </p:nvSpPr>
        <p:spPr>
          <a:xfrm>
            <a:off x="7931255" y="2936930"/>
            <a:ext cx="1689316" cy="751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66E4FE5-4801-4A35-A257-AFB3132FAD60}"/>
              </a:ext>
            </a:extLst>
          </p:cNvPr>
          <p:cNvSpPr/>
          <p:nvPr/>
        </p:nvSpPr>
        <p:spPr>
          <a:xfrm rot="10800000">
            <a:off x="4089614" y="1566296"/>
            <a:ext cx="476573" cy="2712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C35475E-F179-4940-8BE8-2323AC5359E4}"/>
              </a:ext>
            </a:extLst>
          </p:cNvPr>
          <p:cNvSpPr/>
          <p:nvPr/>
        </p:nvSpPr>
        <p:spPr>
          <a:xfrm rot="16200000">
            <a:off x="2625024" y="2617275"/>
            <a:ext cx="476573" cy="2712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3C4F3DF8-2156-4046-8131-1D79B2BBD13E}"/>
              </a:ext>
            </a:extLst>
          </p:cNvPr>
          <p:cNvSpPr/>
          <p:nvPr/>
        </p:nvSpPr>
        <p:spPr>
          <a:xfrm>
            <a:off x="1305732" y="4841284"/>
            <a:ext cx="2533973" cy="945396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판매한 수량</a:t>
            </a:r>
            <a:endParaRPr lang="en-US" altLang="ko-KR" sz="1100" dirty="0"/>
          </a:p>
          <a:p>
            <a:pPr algn="ctr"/>
            <a:r>
              <a:rPr lang="en-US" altLang="ko-KR" sz="1100" dirty="0"/>
              <a:t>-</a:t>
            </a:r>
            <a:r>
              <a:rPr lang="ko-KR" altLang="en-US" sz="1100" dirty="0"/>
              <a:t>재고 </a:t>
            </a:r>
            <a:r>
              <a:rPr lang="en-US" altLang="ko-KR" sz="1100" dirty="0"/>
              <a:t>-&gt; </a:t>
            </a:r>
          </a:p>
          <a:p>
            <a:pPr algn="ctr"/>
            <a:endParaRPr lang="ko-KR" altLang="en-US" sz="11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430E190-C9C6-402E-A892-28F922C7F9A2}"/>
              </a:ext>
            </a:extLst>
          </p:cNvPr>
          <p:cNvSpPr/>
          <p:nvPr/>
        </p:nvSpPr>
        <p:spPr>
          <a:xfrm rot="16200000">
            <a:off x="8537627" y="2625025"/>
            <a:ext cx="476573" cy="2712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2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E9967C-E6DC-4CA2-96E8-713E3FFB5851}"/>
              </a:ext>
            </a:extLst>
          </p:cNvPr>
          <p:cNvSpPr/>
          <p:nvPr/>
        </p:nvSpPr>
        <p:spPr>
          <a:xfrm>
            <a:off x="1286358" y="2588218"/>
            <a:ext cx="2533973" cy="157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FF9C7E-B1D2-4D10-A6BD-BC3E9D69A4F7}"/>
              </a:ext>
            </a:extLst>
          </p:cNvPr>
          <p:cNvSpPr/>
          <p:nvPr/>
        </p:nvSpPr>
        <p:spPr>
          <a:xfrm>
            <a:off x="4463511" y="2588218"/>
            <a:ext cx="2533973" cy="157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발주내역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D0A222-B1B8-4017-8E42-69EBC9FACEF7}"/>
              </a:ext>
            </a:extLst>
          </p:cNvPr>
          <p:cNvSpPr/>
          <p:nvPr/>
        </p:nvSpPr>
        <p:spPr>
          <a:xfrm>
            <a:off x="7927381" y="2588218"/>
            <a:ext cx="2533973" cy="1576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 관리</a:t>
            </a:r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6444268B-F6C5-4C8E-84F8-8A477E395270}"/>
              </a:ext>
            </a:extLst>
          </p:cNvPr>
          <p:cNvSpPr/>
          <p:nvPr/>
        </p:nvSpPr>
        <p:spPr>
          <a:xfrm>
            <a:off x="263471" y="453326"/>
            <a:ext cx="1619573" cy="600558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7767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375834" y="282845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재고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267AB2-2A0C-435C-BA7E-61828BE7E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6444"/>
              </p:ext>
            </p:extLst>
          </p:nvPr>
        </p:nvGraphicFramePr>
        <p:xfrm>
          <a:off x="805912" y="1564359"/>
          <a:ext cx="10731188" cy="34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01">
                  <a:extLst>
                    <a:ext uri="{9D8B030D-6E8A-4147-A177-3AD203B41FA5}">
                      <a16:colId xmlns:a16="http://schemas.microsoft.com/office/drawing/2014/main" val="194038453"/>
                    </a:ext>
                  </a:extLst>
                </a:gridCol>
                <a:gridCol w="1761036">
                  <a:extLst>
                    <a:ext uri="{9D8B030D-6E8A-4147-A177-3AD203B41FA5}">
                      <a16:colId xmlns:a16="http://schemas.microsoft.com/office/drawing/2014/main" val="621539363"/>
                    </a:ext>
                  </a:extLst>
                </a:gridCol>
                <a:gridCol w="1724801">
                  <a:extLst>
                    <a:ext uri="{9D8B030D-6E8A-4147-A177-3AD203B41FA5}">
                      <a16:colId xmlns:a16="http://schemas.microsoft.com/office/drawing/2014/main" val="2101328312"/>
                    </a:ext>
                  </a:extLst>
                </a:gridCol>
                <a:gridCol w="1587107">
                  <a:extLst>
                    <a:ext uri="{9D8B030D-6E8A-4147-A177-3AD203B41FA5}">
                      <a16:colId xmlns:a16="http://schemas.microsoft.com/office/drawing/2014/main" val="4149673895"/>
                    </a:ext>
                  </a:extLst>
                </a:gridCol>
                <a:gridCol w="2485743">
                  <a:extLst>
                    <a:ext uri="{9D8B030D-6E8A-4147-A177-3AD203B41FA5}">
                      <a16:colId xmlns:a16="http://schemas.microsoft.com/office/drawing/2014/main" val="3998879420"/>
                    </a:ext>
                  </a:extLst>
                </a:gridCol>
                <a:gridCol w="1724800">
                  <a:extLst>
                    <a:ext uri="{9D8B030D-6E8A-4147-A177-3AD203B41FA5}">
                      <a16:colId xmlns:a16="http://schemas.microsoft.com/office/drawing/2014/main" val="982856445"/>
                    </a:ext>
                  </a:extLst>
                </a:gridCol>
              </a:tblGrid>
              <a:tr h="426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단위당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발주 기준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기준 미달 시 발주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7755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0799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150g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9679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14210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5000g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98193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88546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9722"/>
                  </a:ext>
                </a:extLst>
              </a:tr>
              <a:tr h="400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60784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99A96B-A241-4C72-9C14-6AC8355BA121}"/>
              </a:ext>
            </a:extLst>
          </p:cNvPr>
          <p:cNvSpPr/>
          <p:nvPr/>
        </p:nvSpPr>
        <p:spPr>
          <a:xfrm>
            <a:off x="1534332" y="389395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0DC4C7-72EE-449F-8F8B-339E0D615608}"/>
              </a:ext>
            </a:extLst>
          </p:cNvPr>
          <p:cNvSpPr/>
          <p:nvPr/>
        </p:nvSpPr>
        <p:spPr>
          <a:xfrm>
            <a:off x="2867186" y="375834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F0C32-24AB-4E94-8CC3-927BB33113FA}"/>
              </a:ext>
            </a:extLst>
          </p:cNvPr>
          <p:cNvSpPr/>
          <p:nvPr/>
        </p:nvSpPr>
        <p:spPr>
          <a:xfrm>
            <a:off x="1561454" y="807347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7F904A-1434-483E-805E-C5DEC760E91E}"/>
              </a:ext>
            </a:extLst>
          </p:cNvPr>
          <p:cNvSpPr/>
          <p:nvPr/>
        </p:nvSpPr>
        <p:spPr>
          <a:xfrm>
            <a:off x="2867186" y="807347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355014-68BC-45DB-9C86-0CF59C85C2BF}"/>
              </a:ext>
            </a:extLst>
          </p:cNvPr>
          <p:cNvSpPr/>
          <p:nvPr/>
        </p:nvSpPr>
        <p:spPr>
          <a:xfrm>
            <a:off x="8353586" y="6164451"/>
            <a:ext cx="902777" cy="50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288F33-FE2A-4608-9B39-EAB463BC5C4B}"/>
              </a:ext>
            </a:extLst>
          </p:cNvPr>
          <p:cNvSpPr/>
          <p:nvPr/>
        </p:nvSpPr>
        <p:spPr>
          <a:xfrm>
            <a:off x="9486900" y="6164450"/>
            <a:ext cx="902777" cy="50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C2404F5A-2359-4D2D-97D8-3D7230F4F095}"/>
              </a:ext>
            </a:extLst>
          </p:cNvPr>
          <p:cNvSpPr/>
          <p:nvPr/>
        </p:nvSpPr>
        <p:spPr>
          <a:xfrm>
            <a:off x="7497304" y="5869983"/>
            <a:ext cx="1511085" cy="426204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small</a:t>
            </a:r>
            <a:r>
              <a:rPr lang="ko-KR" altLang="en-US" dirty="0"/>
              <a:t>새 창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A91C3081-F3A0-4BCF-9A81-81B63E87DF61}"/>
              </a:ext>
            </a:extLst>
          </p:cNvPr>
          <p:cNvSpPr/>
          <p:nvPr/>
        </p:nvSpPr>
        <p:spPr>
          <a:xfrm>
            <a:off x="10054524" y="5856421"/>
            <a:ext cx="1456841" cy="426204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small</a:t>
            </a:r>
            <a:r>
              <a:rPr lang="ko-KR" altLang="en-US" dirty="0"/>
              <a:t>새 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850BB59-0F2C-4EA6-BC88-AAAF18B9C24D}"/>
              </a:ext>
            </a:extLst>
          </p:cNvPr>
          <p:cNvSpPr/>
          <p:nvPr/>
        </p:nvSpPr>
        <p:spPr>
          <a:xfrm>
            <a:off x="1596326" y="5616198"/>
            <a:ext cx="902777" cy="507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6B348F-8827-4036-B249-11069558470B}"/>
              </a:ext>
            </a:extLst>
          </p:cNvPr>
          <p:cNvSpPr/>
          <p:nvPr/>
        </p:nvSpPr>
        <p:spPr>
          <a:xfrm>
            <a:off x="9864671" y="375833"/>
            <a:ext cx="1836549" cy="550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메인화면으로</a:t>
            </a:r>
            <a:endParaRPr lang="ko-KR" altLang="en-US" dirty="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7832AB3D-6750-40E4-A78B-0EDDBF0B36F0}"/>
              </a:ext>
            </a:extLst>
          </p:cNvPr>
          <p:cNvSpPr/>
          <p:nvPr/>
        </p:nvSpPr>
        <p:spPr>
          <a:xfrm>
            <a:off x="2386738" y="5155122"/>
            <a:ext cx="2518475" cy="701299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있는 재고 차감</a:t>
            </a:r>
            <a:endParaRPr lang="en-US" altLang="ko-KR" dirty="0"/>
          </a:p>
          <a:p>
            <a:pPr algn="ctr"/>
            <a:r>
              <a:rPr lang="en-US" altLang="ko-KR" dirty="0"/>
              <a:t>tb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41494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4902874" y="2457212"/>
            <a:ext cx="2142639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삭제하시겠습니까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4605BC-83C0-4BFA-B12F-37EFCA3372EE}"/>
              </a:ext>
            </a:extLst>
          </p:cNvPr>
          <p:cNvSpPr/>
          <p:nvPr/>
        </p:nvSpPr>
        <p:spPr>
          <a:xfrm>
            <a:off x="3973621" y="3845189"/>
            <a:ext cx="1782601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5A9F4-DCF8-40A7-A80C-217898D77B89}"/>
              </a:ext>
            </a:extLst>
          </p:cNvPr>
          <p:cNvSpPr/>
          <p:nvPr/>
        </p:nvSpPr>
        <p:spPr>
          <a:xfrm>
            <a:off x="6199066" y="3845189"/>
            <a:ext cx="1640789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1894C640-7D14-4B1F-9D6F-FBEA8FD4A1B7}"/>
              </a:ext>
            </a:extLst>
          </p:cNvPr>
          <p:cNvSpPr/>
          <p:nvPr/>
        </p:nvSpPr>
        <p:spPr>
          <a:xfrm>
            <a:off x="263471" y="453326"/>
            <a:ext cx="1619573" cy="600558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재고 목록 삭제</a:t>
            </a:r>
          </a:p>
        </p:txBody>
      </p:sp>
    </p:spTree>
    <p:extLst>
      <p:ext uri="{BB962C8B-B14F-4D97-AF65-F5344CB8AC3E}">
        <p14:creationId xmlns:p14="http://schemas.microsoft.com/office/powerpoint/2010/main" val="424187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375834" y="282845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품목추가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62EBF-B066-443F-B6ED-AD93BB958AF2}"/>
              </a:ext>
            </a:extLst>
          </p:cNvPr>
          <p:cNvSpPr/>
          <p:nvPr/>
        </p:nvSpPr>
        <p:spPr>
          <a:xfrm>
            <a:off x="2747075" y="1793929"/>
            <a:ext cx="2142640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textfield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78F474-D00E-4939-9E81-EE2D7CDD67E7}"/>
              </a:ext>
            </a:extLst>
          </p:cNvPr>
          <p:cNvSpPr/>
          <p:nvPr/>
        </p:nvSpPr>
        <p:spPr>
          <a:xfrm>
            <a:off x="2712203" y="2869123"/>
            <a:ext cx="2142640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A86695-FB66-4FC2-B11A-34BEE7E3B81A}"/>
              </a:ext>
            </a:extLst>
          </p:cNvPr>
          <p:cNvSpPr/>
          <p:nvPr/>
        </p:nvSpPr>
        <p:spPr>
          <a:xfrm>
            <a:off x="2747075" y="5335288"/>
            <a:ext cx="2142640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D1082-4D28-4FBA-9337-8125EDA061AC}"/>
              </a:ext>
            </a:extLst>
          </p:cNvPr>
          <p:cNvSpPr/>
          <p:nvPr/>
        </p:nvSpPr>
        <p:spPr>
          <a:xfrm>
            <a:off x="2712203" y="4017932"/>
            <a:ext cx="2142640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AFD468-1D15-4E6D-BD43-EB871BC29FC4}"/>
              </a:ext>
            </a:extLst>
          </p:cNvPr>
          <p:cNvSpPr/>
          <p:nvPr/>
        </p:nvSpPr>
        <p:spPr>
          <a:xfrm>
            <a:off x="1051945" y="1946325"/>
            <a:ext cx="1285067" cy="2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695D5-4C19-4868-ABE2-C6D007AEF123}"/>
              </a:ext>
            </a:extLst>
          </p:cNvPr>
          <p:cNvSpPr/>
          <p:nvPr/>
        </p:nvSpPr>
        <p:spPr>
          <a:xfrm>
            <a:off x="1051945" y="3059624"/>
            <a:ext cx="1285067" cy="2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BA30D9-AD30-4288-BCA1-E13B9C86F097}"/>
              </a:ext>
            </a:extLst>
          </p:cNvPr>
          <p:cNvSpPr/>
          <p:nvPr/>
        </p:nvSpPr>
        <p:spPr>
          <a:xfrm>
            <a:off x="1083590" y="4307238"/>
            <a:ext cx="1285067" cy="2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A983EB-629E-44F1-9F17-B4FBCAAC2422}"/>
              </a:ext>
            </a:extLst>
          </p:cNvPr>
          <p:cNvSpPr/>
          <p:nvPr/>
        </p:nvSpPr>
        <p:spPr>
          <a:xfrm>
            <a:off x="732294" y="5441841"/>
            <a:ext cx="1636363" cy="2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단위당 가격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4605BC-83C0-4BFA-B12F-37EFCA3372EE}"/>
              </a:ext>
            </a:extLst>
          </p:cNvPr>
          <p:cNvSpPr/>
          <p:nvPr/>
        </p:nvSpPr>
        <p:spPr>
          <a:xfrm>
            <a:off x="8800454" y="5569058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5A9F4-DCF8-40A7-A80C-217898D77B89}"/>
              </a:ext>
            </a:extLst>
          </p:cNvPr>
          <p:cNvSpPr/>
          <p:nvPr/>
        </p:nvSpPr>
        <p:spPr>
          <a:xfrm>
            <a:off x="9931831" y="5569057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취소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닫힘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15F52-CC00-4FD5-BA03-548237C0DFA6}"/>
              </a:ext>
            </a:extLst>
          </p:cNvPr>
          <p:cNvSpPr/>
          <p:nvPr/>
        </p:nvSpPr>
        <p:spPr>
          <a:xfrm>
            <a:off x="7729134" y="1883040"/>
            <a:ext cx="2142640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BEE666-5A27-4281-84FD-1CA2B1D3E00E}"/>
              </a:ext>
            </a:extLst>
          </p:cNvPr>
          <p:cNvSpPr/>
          <p:nvPr/>
        </p:nvSpPr>
        <p:spPr>
          <a:xfrm>
            <a:off x="5622977" y="1883040"/>
            <a:ext cx="1720960" cy="69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발주 기준 수량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3DF599-D9BE-4FE8-96AD-76A5D6C9BB75}"/>
              </a:ext>
            </a:extLst>
          </p:cNvPr>
          <p:cNvSpPr/>
          <p:nvPr/>
        </p:nvSpPr>
        <p:spPr>
          <a:xfrm>
            <a:off x="7729134" y="3186838"/>
            <a:ext cx="2142640" cy="63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B0BC0C-7559-400E-AE94-391EB99D4800}"/>
              </a:ext>
            </a:extLst>
          </p:cNvPr>
          <p:cNvSpPr/>
          <p:nvPr/>
        </p:nvSpPr>
        <p:spPr>
          <a:xfrm>
            <a:off x="5581327" y="3476144"/>
            <a:ext cx="1804261" cy="25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수량</a:t>
            </a:r>
          </a:p>
        </p:txBody>
      </p:sp>
    </p:spTree>
    <p:extLst>
      <p:ext uri="{BB962C8B-B14F-4D97-AF65-F5344CB8AC3E}">
        <p14:creationId xmlns:p14="http://schemas.microsoft.com/office/powerpoint/2010/main" val="162744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375834" y="282845"/>
            <a:ext cx="860156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발주내역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625DF42-9ABC-4F70-9DC8-D93C0C8B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17124"/>
              </p:ext>
            </p:extLst>
          </p:nvPr>
        </p:nvGraphicFramePr>
        <p:xfrm>
          <a:off x="1543803" y="1806456"/>
          <a:ext cx="81280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67830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885454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18975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25367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95791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11658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970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품목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15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몇 개 주문했는지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7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8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5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2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80229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769919-EED6-44F8-8203-8AB82C07E845}"/>
              </a:ext>
            </a:extLst>
          </p:cNvPr>
          <p:cNvSpPr/>
          <p:nvPr/>
        </p:nvSpPr>
        <p:spPr>
          <a:xfrm>
            <a:off x="1697064" y="569562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68BB11-DA81-4DAA-9061-3EA1247D2BFD}"/>
              </a:ext>
            </a:extLst>
          </p:cNvPr>
          <p:cNvSpPr/>
          <p:nvPr/>
        </p:nvSpPr>
        <p:spPr>
          <a:xfrm>
            <a:off x="3029918" y="556001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B2DB23-1E62-4511-9ECB-64D0E6EE331D}"/>
              </a:ext>
            </a:extLst>
          </p:cNvPr>
          <p:cNvSpPr/>
          <p:nvPr/>
        </p:nvSpPr>
        <p:spPr>
          <a:xfrm>
            <a:off x="4362772" y="569562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6589D2-F7BB-48AD-8892-DC99DB057B01}"/>
              </a:ext>
            </a:extLst>
          </p:cNvPr>
          <p:cNvSpPr/>
          <p:nvPr/>
        </p:nvSpPr>
        <p:spPr>
          <a:xfrm>
            <a:off x="5695626" y="556001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C78E4-6F97-4B21-A2A6-A5CD322B4E5E}"/>
              </a:ext>
            </a:extLst>
          </p:cNvPr>
          <p:cNvSpPr/>
          <p:nvPr/>
        </p:nvSpPr>
        <p:spPr>
          <a:xfrm>
            <a:off x="1724186" y="987514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5AF9D5-251E-413A-AF1C-623E5EE78084}"/>
              </a:ext>
            </a:extLst>
          </p:cNvPr>
          <p:cNvSpPr/>
          <p:nvPr/>
        </p:nvSpPr>
        <p:spPr>
          <a:xfrm>
            <a:off x="3029918" y="987514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E6EE3-ADAE-4A44-BABA-C5E68D7DD778}"/>
              </a:ext>
            </a:extLst>
          </p:cNvPr>
          <p:cNvSpPr/>
          <p:nvPr/>
        </p:nvSpPr>
        <p:spPr>
          <a:xfrm>
            <a:off x="4362772" y="987514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B4AA5C-9E86-4C3A-9EA3-6B509B97ACD1}"/>
              </a:ext>
            </a:extLst>
          </p:cNvPr>
          <p:cNvSpPr/>
          <p:nvPr/>
        </p:nvSpPr>
        <p:spPr>
          <a:xfrm>
            <a:off x="5668504" y="987514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02DDE9-3DC1-4118-A100-57D5571C9A5B}"/>
              </a:ext>
            </a:extLst>
          </p:cNvPr>
          <p:cNvSpPr/>
          <p:nvPr/>
        </p:nvSpPr>
        <p:spPr>
          <a:xfrm>
            <a:off x="7001358" y="987514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DC907D-EE2F-417F-A1D0-0B83D23CD3AE}"/>
              </a:ext>
            </a:extLst>
          </p:cNvPr>
          <p:cNvSpPr/>
          <p:nvPr/>
        </p:nvSpPr>
        <p:spPr>
          <a:xfrm>
            <a:off x="8334212" y="980268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3A7067FE-CA7E-44D7-868E-FA554D266805}"/>
              </a:ext>
            </a:extLst>
          </p:cNvPr>
          <p:cNvSpPr/>
          <p:nvPr/>
        </p:nvSpPr>
        <p:spPr>
          <a:xfrm>
            <a:off x="5607804" y="914256"/>
            <a:ext cx="4190999" cy="444858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나중에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3FFE9-EF04-4378-B08D-524222BA8DAE}"/>
              </a:ext>
            </a:extLst>
          </p:cNvPr>
          <p:cNvSpPr/>
          <p:nvPr/>
        </p:nvSpPr>
        <p:spPr>
          <a:xfrm>
            <a:off x="1112004" y="5767451"/>
            <a:ext cx="1852048" cy="36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가격의 합계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173EF6-51E7-4A88-AF77-75441748BEA6}"/>
              </a:ext>
            </a:extLst>
          </p:cNvPr>
          <p:cNvSpPr/>
          <p:nvPr/>
        </p:nvSpPr>
        <p:spPr>
          <a:xfrm>
            <a:off x="3029918" y="5763576"/>
            <a:ext cx="4386020" cy="36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 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4CC3CD-9929-42E0-92E7-D3A7103A2B1F}"/>
              </a:ext>
            </a:extLst>
          </p:cNvPr>
          <p:cNvSpPr/>
          <p:nvPr/>
        </p:nvSpPr>
        <p:spPr>
          <a:xfrm>
            <a:off x="1112004" y="5314126"/>
            <a:ext cx="1852048" cy="36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수량 합계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A29977-4493-4667-8639-C55A9E880C0A}"/>
              </a:ext>
            </a:extLst>
          </p:cNvPr>
          <p:cNvSpPr/>
          <p:nvPr/>
        </p:nvSpPr>
        <p:spPr>
          <a:xfrm>
            <a:off x="3029918" y="5310251"/>
            <a:ext cx="4386020" cy="36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B532CF-39ED-43CF-8AC6-9C96165D2EB7}"/>
              </a:ext>
            </a:extLst>
          </p:cNvPr>
          <p:cNvSpPr/>
          <p:nvPr/>
        </p:nvSpPr>
        <p:spPr>
          <a:xfrm>
            <a:off x="9979617" y="294467"/>
            <a:ext cx="1836549" cy="550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5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2F8761-41DE-4FBF-820F-D84A2DB7FB5C}"/>
              </a:ext>
            </a:extLst>
          </p:cNvPr>
          <p:cNvSpPr/>
          <p:nvPr/>
        </p:nvSpPr>
        <p:spPr>
          <a:xfrm>
            <a:off x="375833" y="282845"/>
            <a:ext cx="1046135" cy="736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36267C-C421-4712-A334-315D0C01E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55279"/>
              </p:ext>
            </p:extLst>
          </p:nvPr>
        </p:nvGraphicFramePr>
        <p:xfrm>
          <a:off x="1590298" y="121173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4278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764837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1103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97812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3167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6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3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0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9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6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05655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0ACA0A-4F67-49EF-9671-939B022EFB3F}"/>
              </a:ext>
            </a:extLst>
          </p:cNvPr>
          <p:cNvSpPr/>
          <p:nvPr/>
        </p:nvSpPr>
        <p:spPr>
          <a:xfrm>
            <a:off x="9064356" y="5820619"/>
            <a:ext cx="1048288" cy="6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59BCC5-D48B-40CB-8B8B-F321FC653D25}"/>
              </a:ext>
            </a:extLst>
          </p:cNvPr>
          <p:cNvSpPr/>
          <p:nvPr/>
        </p:nvSpPr>
        <p:spPr>
          <a:xfrm>
            <a:off x="10335217" y="5820619"/>
            <a:ext cx="1048288" cy="63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E0FF67-BB6C-4FC6-AF84-55BAB9446727}"/>
              </a:ext>
            </a:extLst>
          </p:cNvPr>
          <p:cNvSpPr/>
          <p:nvPr/>
        </p:nvSpPr>
        <p:spPr>
          <a:xfrm>
            <a:off x="9763932" y="361340"/>
            <a:ext cx="1836549" cy="550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메인화면으로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E595D7-D736-484B-AAF6-6955BF513B01}"/>
              </a:ext>
            </a:extLst>
          </p:cNvPr>
          <p:cNvSpPr/>
          <p:nvPr/>
        </p:nvSpPr>
        <p:spPr>
          <a:xfrm>
            <a:off x="1755183" y="330846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895FEE-D03A-4DF7-888B-ED98C5158EEB}"/>
              </a:ext>
            </a:extLst>
          </p:cNvPr>
          <p:cNvSpPr/>
          <p:nvPr/>
        </p:nvSpPr>
        <p:spPr>
          <a:xfrm>
            <a:off x="3088037" y="317285"/>
            <a:ext cx="1154624" cy="275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E21664-97D9-4DF7-A2DE-AD148728A398}"/>
              </a:ext>
            </a:extLst>
          </p:cNvPr>
          <p:cNvSpPr/>
          <p:nvPr/>
        </p:nvSpPr>
        <p:spPr>
          <a:xfrm>
            <a:off x="1782305" y="748798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56D63-6653-40D1-81F5-ACC9E461A616}"/>
              </a:ext>
            </a:extLst>
          </p:cNvPr>
          <p:cNvSpPr/>
          <p:nvPr/>
        </p:nvSpPr>
        <p:spPr>
          <a:xfrm>
            <a:off x="3088037" y="748798"/>
            <a:ext cx="1100380" cy="16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combo</a:t>
            </a:r>
            <a:endParaRPr lang="ko-KR" altLang="en-US" dirty="0"/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72217046-3729-417A-92A0-B77CC41A37D6}"/>
              </a:ext>
            </a:extLst>
          </p:cNvPr>
          <p:cNvSpPr/>
          <p:nvPr/>
        </p:nvSpPr>
        <p:spPr>
          <a:xfrm>
            <a:off x="10565968" y="5484462"/>
            <a:ext cx="1456841" cy="426204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small</a:t>
            </a:r>
            <a:r>
              <a:rPr lang="ko-KR" altLang="en-US" dirty="0"/>
              <a:t>새 창</a:t>
            </a: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55A217A4-78F8-451D-AABF-7C00BC009A12}"/>
              </a:ext>
            </a:extLst>
          </p:cNvPr>
          <p:cNvSpPr/>
          <p:nvPr/>
        </p:nvSpPr>
        <p:spPr>
          <a:xfrm>
            <a:off x="8034580" y="5519333"/>
            <a:ext cx="1456841" cy="426204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small</a:t>
            </a:r>
            <a:r>
              <a:rPr lang="ko-KR" altLang="en-US" dirty="0"/>
              <a:t>새 창</a:t>
            </a:r>
          </a:p>
        </p:txBody>
      </p:sp>
    </p:spTree>
    <p:extLst>
      <p:ext uri="{BB962C8B-B14F-4D97-AF65-F5344CB8AC3E}">
        <p14:creationId xmlns:p14="http://schemas.microsoft.com/office/powerpoint/2010/main" val="19274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266</Words>
  <Application>Microsoft Office PowerPoint</Application>
  <PresentationFormat>와이드스크린</PresentationFormat>
  <Paragraphs>140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codepc</dc:creator>
  <cp:lastModifiedBy>codepc</cp:lastModifiedBy>
  <cp:revision>46</cp:revision>
  <dcterms:created xsi:type="dcterms:W3CDTF">2024-02-02T09:22:07Z</dcterms:created>
  <dcterms:modified xsi:type="dcterms:W3CDTF">2024-02-05T06:21:58Z</dcterms:modified>
</cp:coreProperties>
</file>