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5AD30-0A99-4775-9C39-CCFC532A0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86DBA1-FE5F-4F5E-B76F-0332DE086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ADF35-1F60-48A4-85D8-F34E5F5D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5E3-918D-41AA-9CC9-874C21D39CE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70AB6-B907-4CC1-9105-4B658063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C6544-36E0-4E07-A50A-89AA9035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4CD0-8EA9-4340-8E40-1ECABDABF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31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1E4EA-A6FC-4C02-8019-78AB0F51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8F94B7-4C8E-4F8B-A5A6-A9286CC02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1B1FC-EA3C-4B30-B62A-9BECF47B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5E3-918D-41AA-9CC9-874C21D39CE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2FC7F-E741-4276-89FD-C4571A2B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80F28-DA79-46AB-B5D2-BA4649CF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4CD0-8EA9-4340-8E40-1ECABDABF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1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F30B4B-34BD-4657-880C-9801A9BD4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0C4C3B-A2B9-435A-8219-A8B209EF8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5E5F6-D4A3-4537-A70A-FB850385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5E3-918D-41AA-9CC9-874C21D39CE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EC4FC-2BBD-4188-A91D-B35FAE5D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7DF48-A55C-431F-9150-0A3843DC8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4CD0-8EA9-4340-8E40-1ECABDABF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2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D72BF-7213-4BD2-8167-39816FDE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978702-FB65-4DD8-AB86-921C78692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436B3-D73C-460C-BB56-E4C99E0B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5E3-918D-41AA-9CC9-874C21D39CE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68E1E-BF5E-41C4-8440-66E54C40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E3448-7488-4E19-B6AD-F1310084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4CD0-8EA9-4340-8E40-1ECABDABF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2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42D39-893E-4312-81F0-063E34C3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6A488A-DC32-443B-8CA3-CEE6AA2FC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8CDB2-FA1F-4538-A7C7-90094487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5E3-918D-41AA-9CC9-874C21D39CE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8661E-51B3-4552-A384-570E933A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B7522-F5F7-4926-B6C6-E7E4501E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4CD0-8EA9-4340-8E40-1ECABDABF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25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E55DD-2046-45A9-BDF9-33873257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51226-DA9C-4123-A7D1-8CF70D72B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197B10-FC85-4A7B-96E3-BEB88FD65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753AD6-A669-4139-9741-3FAF05BA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5E3-918D-41AA-9CC9-874C21D39CE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B6BD77-60ED-4DBD-811C-8669929F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95F928-5048-4D01-9EA9-EF7416DA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4CD0-8EA9-4340-8E40-1ECABDABF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80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2B58D-F04D-44C1-A41C-32EEE120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975D62-511E-4907-A347-953A6B4EB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3987AE-799E-4321-87D9-6CB1E863C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77B81C-745E-4A84-A376-14394C6DA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D7675E-F8C1-446E-A98E-F76BB608B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C2419C-CE6B-4C15-B40E-4BFEF958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5E3-918D-41AA-9CC9-874C21D39CE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D3834C-496F-4EE8-807E-D8B0590A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F41EE4-49DA-4613-88A2-02D72161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4CD0-8EA9-4340-8E40-1ECABDABF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62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98DF9-2530-4351-AAFC-EFB96D54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2CAA73-41A8-4566-906B-6C207BDD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5E3-918D-41AA-9CC9-874C21D39CE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AE1312-9044-4C19-B374-47390021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A6A5E5-6A16-4A36-9A03-7FBD6AA9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4CD0-8EA9-4340-8E40-1ECABDABF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7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DF156C-8F67-4E55-BA15-C0A4BD69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5E3-918D-41AA-9CC9-874C21D39CE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C29A0E-E58E-401E-AC5C-8D0ED891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D1B19-22CA-4544-AE2F-42A547D5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4CD0-8EA9-4340-8E40-1ECABDABF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33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005B9-0050-403F-8839-440E10F5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C08F8-DF05-4897-A7AE-89EA20B1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F54755-01F8-4ED1-A765-3F3280087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6F5641-06C2-4D47-881E-7F01C960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5E3-918D-41AA-9CC9-874C21D39CE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FA0E36-3F40-45D7-960F-64F7B5C5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998B00-6CD5-46DF-A5F4-5B5CB15D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4CD0-8EA9-4340-8E40-1ECABDABF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18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8C192-EE13-4ED7-B4FC-CB2C8CBA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C08552-C41C-4E73-80FC-AA06B6E0E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F597E-0E13-4634-AA7B-7389B15FD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80B063-7DEC-4B0D-B21C-AD34A517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2B5E3-918D-41AA-9CC9-874C21D39CE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20856E-CC0F-4AFC-855C-D6DE388E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B323F0-270B-435A-BDCB-C0D6C77F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4CD0-8EA9-4340-8E40-1ECABDABF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16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63AC9E-9BFF-455C-AE7C-294EF775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15E0D4-9760-4B44-8CCC-445DA3AFA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8BE67-944D-4514-B6A7-0D8FDA570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2B5E3-918D-41AA-9CC9-874C21D39CE5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381C5-2F99-4F6B-9307-D6B60BC43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0CBA7-0219-4ED8-AFD1-54A09779A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4CD0-8EA9-4340-8E40-1ECABDABF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7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39678C0-8BB2-47E8-B9FD-A26CEF14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147" y="0"/>
            <a:ext cx="5829705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A432874-0D4D-4C10-BFA7-FE518D10AA76}"/>
              </a:ext>
            </a:extLst>
          </p:cNvPr>
          <p:cNvSpPr/>
          <p:nvPr/>
        </p:nvSpPr>
        <p:spPr>
          <a:xfrm>
            <a:off x="3181147" y="29979"/>
            <a:ext cx="5829705" cy="84208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71510F-D997-4247-BCEE-44D4C80FF5CC}"/>
              </a:ext>
            </a:extLst>
          </p:cNvPr>
          <p:cNvSpPr/>
          <p:nvPr/>
        </p:nvSpPr>
        <p:spPr>
          <a:xfrm>
            <a:off x="3333548" y="910513"/>
            <a:ext cx="5387120" cy="41875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25D47D-BE92-44AF-AB90-7B2A6C351D61}"/>
              </a:ext>
            </a:extLst>
          </p:cNvPr>
          <p:cNvSpPr/>
          <p:nvPr/>
        </p:nvSpPr>
        <p:spPr>
          <a:xfrm>
            <a:off x="3333548" y="1367714"/>
            <a:ext cx="5387120" cy="449968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341F3F-0EB4-4BAA-82B1-B811B8CAD82D}"/>
              </a:ext>
            </a:extLst>
          </p:cNvPr>
          <p:cNvSpPr/>
          <p:nvPr/>
        </p:nvSpPr>
        <p:spPr>
          <a:xfrm>
            <a:off x="3181146" y="6256865"/>
            <a:ext cx="5829705" cy="5711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07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12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877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83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004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266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0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25B9BD-05AC-4EE7-9E7B-E8A6D491F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829" y="0"/>
            <a:ext cx="6092341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82A7A54-61F4-4357-8ED5-4CF2D4F76EB6}"/>
              </a:ext>
            </a:extLst>
          </p:cNvPr>
          <p:cNvSpPr/>
          <p:nvPr/>
        </p:nvSpPr>
        <p:spPr>
          <a:xfrm>
            <a:off x="3049829" y="-1"/>
            <a:ext cx="6092341" cy="9259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30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43A30E-7312-41FD-9B29-1F3A6003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987" y="0"/>
            <a:ext cx="4478025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0711C92-9DF8-4160-B067-D876AFA21116}"/>
              </a:ext>
            </a:extLst>
          </p:cNvPr>
          <p:cNvSpPr/>
          <p:nvPr/>
        </p:nvSpPr>
        <p:spPr>
          <a:xfrm>
            <a:off x="3955762" y="761999"/>
            <a:ext cx="4307705" cy="141393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F4A9F3-6DDB-487F-8856-88FF67F0CF8A}"/>
              </a:ext>
            </a:extLst>
          </p:cNvPr>
          <p:cNvSpPr/>
          <p:nvPr/>
        </p:nvSpPr>
        <p:spPr>
          <a:xfrm>
            <a:off x="3955762" y="2709332"/>
            <a:ext cx="4307705" cy="73703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C718B9-3ED6-46F9-81E4-D3965D7096A5}"/>
              </a:ext>
            </a:extLst>
          </p:cNvPr>
          <p:cNvSpPr/>
          <p:nvPr/>
        </p:nvSpPr>
        <p:spPr>
          <a:xfrm>
            <a:off x="3981163" y="3522135"/>
            <a:ext cx="4231505" cy="39793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3CE943-A6D5-421D-9D0A-5E755161BD9C}"/>
              </a:ext>
            </a:extLst>
          </p:cNvPr>
          <p:cNvSpPr/>
          <p:nvPr/>
        </p:nvSpPr>
        <p:spPr>
          <a:xfrm>
            <a:off x="3981163" y="3995838"/>
            <a:ext cx="4231505" cy="229489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DE1BA-CD31-4E59-A718-3F0C1C205764}"/>
              </a:ext>
            </a:extLst>
          </p:cNvPr>
          <p:cNvSpPr txBox="1"/>
          <p:nvPr/>
        </p:nvSpPr>
        <p:spPr>
          <a:xfrm>
            <a:off x="3649238" y="6777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9B424-455B-4D30-BBDF-AED1CE54ABDB}"/>
              </a:ext>
            </a:extLst>
          </p:cNvPr>
          <p:cNvSpPr txBox="1"/>
          <p:nvPr/>
        </p:nvSpPr>
        <p:spPr>
          <a:xfrm>
            <a:off x="5656619" y="21132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66B09-90B6-460C-BAE0-3D5683113A3E}"/>
              </a:ext>
            </a:extLst>
          </p:cNvPr>
          <p:cNvSpPr txBox="1"/>
          <p:nvPr/>
        </p:nvSpPr>
        <p:spPr>
          <a:xfrm>
            <a:off x="3625691" y="25939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958B2-AA53-4BF3-9B11-1E94BD702A05}"/>
              </a:ext>
            </a:extLst>
          </p:cNvPr>
          <p:cNvSpPr txBox="1"/>
          <p:nvPr/>
        </p:nvSpPr>
        <p:spPr>
          <a:xfrm>
            <a:off x="3657766" y="34335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67B88D-DFF9-4E65-9433-16FBC48C5453}"/>
              </a:ext>
            </a:extLst>
          </p:cNvPr>
          <p:cNvSpPr txBox="1"/>
          <p:nvPr/>
        </p:nvSpPr>
        <p:spPr>
          <a:xfrm>
            <a:off x="3657766" y="38871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212798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92FF0A4-D1A0-42AF-B1A7-4B0841CBA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294" y="0"/>
            <a:ext cx="5655412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D8903F5-F35A-46E8-AEB6-8B4A80797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865" y="1935731"/>
            <a:ext cx="4394719" cy="216040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0557019-36FF-4126-AE19-B62079C1C337}"/>
              </a:ext>
            </a:extLst>
          </p:cNvPr>
          <p:cNvSpPr/>
          <p:nvPr/>
        </p:nvSpPr>
        <p:spPr>
          <a:xfrm>
            <a:off x="3701762" y="1523999"/>
            <a:ext cx="4680238" cy="25721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FAEB7F-4D6F-49DE-A34B-C71F6616E4CC}"/>
              </a:ext>
            </a:extLst>
          </p:cNvPr>
          <p:cNvSpPr/>
          <p:nvPr/>
        </p:nvSpPr>
        <p:spPr>
          <a:xfrm>
            <a:off x="3701763" y="4138474"/>
            <a:ext cx="2495838" cy="82299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7DE866-36D2-49F0-B3B1-8184BE11F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1" y="5003803"/>
            <a:ext cx="5113706" cy="7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6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596D270-9DDA-49FC-AFF7-826B1C49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888" y="0"/>
            <a:ext cx="5636224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509C7B3-7DE5-45D6-9230-79E1D2849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865" y="1935731"/>
            <a:ext cx="4394719" cy="21604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0DF03E-941D-4F79-AF1B-439218593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739" y="5003803"/>
            <a:ext cx="5113706" cy="7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2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25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28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59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75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5</Words>
  <Application>Microsoft Office PowerPoint</Application>
  <PresentationFormat>와이드스크린</PresentationFormat>
  <Paragraphs>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codepc</dc:creator>
  <cp:lastModifiedBy>codepc</cp:lastModifiedBy>
  <cp:revision>6</cp:revision>
  <dcterms:created xsi:type="dcterms:W3CDTF">2024-05-14T01:48:33Z</dcterms:created>
  <dcterms:modified xsi:type="dcterms:W3CDTF">2024-05-14T03:42:38Z</dcterms:modified>
</cp:coreProperties>
</file>