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a066a15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a066a15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a066a1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a066a1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a066a15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a066a1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a066a15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a066a15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a066a15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a066a1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a066a15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a066a15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a066a15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a066a15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a066a15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a066a15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a066a15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a066a15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Next Big Sound: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Data Science to Predict Hit Songs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José Cacho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50" y="977950"/>
            <a:ext cx="2027625" cy="39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hit songs *before* they chart on the Billboard?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02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Record labels spend millions of dollars looking for the next big sound and then promoting their prospective musicians heavily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Historically done by ‘feel’ - with scouts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Can we provide a data-based approach to this process?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475" y="2126688"/>
            <a:ext cx="3415101" cy="1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44275"/>
            <a:ext cx="725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290,000 songs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~285,000 “non-hits”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~5,000 “hits” from the Billboard Top 100 charts</a:t>
            </a:r>
            <a:endParaRPr sz="15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Spotify’s API to collect 13 acoustic features for each song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E.g. ‘danceability’, ‘energy’, ‘liveness’</a:t>
            </a:r>
            <a:endParaRPr sz="15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SMOTE to upsample “hits”</a:t>
            </a:r>
            <a:endParaRPr sz="1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525" y="3283300"/>
            <a:ext cx="3259326" cy="17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18975" y="1567550"/>
            <a:ext cx="44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Removals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Songs from 1950-1963 and from 2016-2019, as my “hits” dataset did not contain any songs from this time period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Karaoke versions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Mismatches between the track and Spotify’s API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75" y="1567546"/>
            <a:ext cx="3362525" cy="2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36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the naked eye, no major differences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325" y="1307850"/>
            <a:ext cx="3192126" cy="36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60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However, when scaled</a:t>
            </a:r>
            <a:r>
              <a:rPr lang="en" sz="1700"/>
              <a:t>...</a:t>
            </a:r>
            <a:endParaRPr sz="17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3" y="2082750"/>
            <a:ext cx="8220185" cy="21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Train/Test split of 75/25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 total models: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KNN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Decision Tree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Bagging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Forest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AdaBoost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Gradient Boosting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Voting Classifier</a:t>
            </a:r>
            <a:endParaRPr sz="15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25" y="2409650"/>
            <a:ext cx="33337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52550" y="1482925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Bagging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98.6%</a:t>
            </a:r>
            <a:endParaRPr sz="7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Test Accuracy</a:t>
            </a:r>
            <a:endParaRPr sz="7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975" y="1307850"/>
            <a:ext cx="527550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