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0xD9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E-4ACC-8472-3671F43F3A16}"/>
            </c:ext>
          </c:extLst>
        </c:ser>
        <c:ser>
          <c:idx val="0"/>
          <c:order val="1"/>
          <c:tx>
            <c:strRef>
              <c:f>'basic 0xD9'!$N$1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E-4ACC-8472-3671F43F3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559046"/>
              </p:ext>
            </p:extLst>
          </p:nvPr>
        </p:nvGraphicFramePr>
        <p:xfrm>
          <a:off x="2149136" y="1060881"/>
          <a:ext cx="7893728" cy="473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3</cp:revision>
  <dcterms:created xsi:type="dcterms:W3CDTF">2017-12-02T21:00:48Z</dcterms:created>
  <dcterms:modified xsi:type="dcterms:W3CDTF">2017-12-02T21:14:05Z</dcterms:modified>
</cp:coreProperties>
</file>