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datapoints\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Database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Datapoints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results!$C$1:$C$47</c:f>
              <c:numCache>
                <c:formatCode>General</c:formatCode>
                <c:ptCount val="47"/>
                <c:pt idx="0">
                  <c:v>11</c:v>
                </c:pt>
                <c:pt idx="1">
                  <c:v>16</c:v>
                </c:pt>
                <c:pt idx="2">
                  <c:v>18</c:v>
                </c:pt>
                <c:pt idx="3">
                  <c:v>11</c:v>
                </c:pt>
                <c:pt idx="4">
                  <c:v>10</c:v>
                </c:pt>
                <c:pt idx="5">
                  <c:v>11</c:v>
                </c:pt>
                <c:pt idx="6">
                  <c:v>5</c:v>
                </c:pt>
                <c:pt idx="7">
                  <c:v>11</c:v>
                </c:pt>
                <c:pt idx="8">
                  <c:v>43</c:v>
                </c:pt>
                <c:pt idx="9">
                  <c:v>7</c:v>
                </c:pt>
                <c:pt idx="10">
                  <c:v>10</c:v>
                </c:pt>
                <c:pt idx="11">
                  <c:v>7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10</c:v>
                </c:pt>
                <c:pt idx="16">
                  <c:v>14</c:v>
                </c:pt>
                <c:pt idx="17">
                  <c:v>11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14</c:v>
                </c:pt>
                <c:pt idx="22">
                  <c:v>5</c:v>
                </c:pt>
                <c:pt idx="23">
                  <c:v>6</c:v>
                </c:pt>
                <c:pt idx="24">
                  <c:v>20</c:v>
                </c:pt>
                <c:pt idx="25">
                  <c:v>10</c:v>
                </c:pt>
                <c:pt idx="26">
                  <c:v>1</c:v>
                </c:pt>
                <c:pt idx="27">
                  <c:v>6</c:v>
                </c:pt>
                <c:pt idx="28">
                  <c:v>11</c:v>
                </c:pt>
                <c:pt idx="29">
                  <c:v>11</c:v>
                </c:pt>
                <c:pt idx="30">
                  <c:v>10</c:v>
                </c:pt>
                <c:pt idx="31">
                  <c:v>11</c:v>
                </c:pt>
                <c:pt idx="32">
                  <c:v>10</c:v>
                </c:pt>
                <c:pt idx="33">
                  <c:v>18</c:v>
                </c:pt>
                <c:pt idx="34">
                  <c:v>11</c:v>
                </c:pt>
                <c:pt idx="35">
                  <c:v>9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10</c:v>
                </c:pt>
                <c:pt idx="43">
                  <c:v>11</c:v>
                </c:pt>
                <c:pt idx="44">
                  <c:v>27</c:v>
                </c:pt>
                <c:pt idx="45">
                  <c:v>10</c:v>
                </c:pt>
                <c:pt idx="46">
                  <c:v>35</c:v>
                </c:pt>
              </c:numCache>
            </c:numRef>
          </c:xVal>
          <c:yVal>
            <c:numRef>
              <c:f>results!$B$1:$B$47</c:f>
              <c:numCache>
                <c:formatCode>General</c:formatCode>
                <c:ptCount val="47"/>
                <c:pt idx="0">
                  <c:v>11.0564</c:v>
                </c:pt>
                <c:pt idx="1">
                  <c:v>10.057499999999999</c:v>
                </c:pt>
                <c:pt idx="2">
                  <c:v>9.4380900000000008</c:v>
                </c:pt>
                <c:pt idx="3">
                  <c:v>11.619400000000001</c:v>
                </c:pt>
                <c:pt idx="4">
                  <c:v>11.619400000000001</c:v>
                </c:pt>
                <c:pt idx="5">
                  <c:v>11.619400000000001</c:v>
                </c:pt>
                <c:pt idx="6">
                  <c:v>18.6418</c:v>
                </c:pt>
                <c:pt idx="7">
                  <c:v>11.045199999999999</c:v>
                </c:pt>
                <c:pt idx="8">
                  <c:v>2.3262534586500001</c:v>
                </c:pt>
                <c:pt idx="9">
                  <c:v>22.180099999999999</c:v>
                </c:pt>
                <c:pt idx="10">
                  <c:v>11.038600000000001</c:v>
                </c:pt>
                <c:pt idx="11">
                  <c:v>22.6799</c:v>
                </c:pt>
                <c:pt idx="12">
                  <c:v>11.038600000000001</c:v>
                </c:pt>
                <c:pt idx="13">
                  <c:v>11.6091</c:v>
                </c:pt>
                <c:pt idx="14">
                  <c:v>11.601800000000001</c:v>
                </c:pt>
                <c:pt idx="15">
                  <c:v>11.038600000000001</c:v>
                </c:pt>
                <c:pt idx="16">
                  <c:v>8.4256600000000006</c:v>
                </c:pt>
                <c:pt idx="17">
                  <c:v>11.601800000000001</c:v>
                </c:pt>
                <c:pt idx="18">
                  <c:v>11.038600000000001</c:v>
                </c:pt>
                <c:pt idx="19">
                  <c:v>8.0698799999999995</c:v>
                </c:pt>
                <c:pt idx="20">
                  <c:v>11.062200000000001</c:v>
                </c:pt>
                <c:pt idx="21">
                  <c:v>9.5253700000000006</c:v>
                </c:pt>
                <c:pt idx="22">
                  <c:v>18.662099999999999</c:v>
                </c:pt>
                <c:pt idx="23">
                  <c:v>22.6799</c:v>
                </c:pt>
                <c:pt idx="24">
                  <c:v>8.9484200000000005</c:v>
                </c:pt>
                <c:pt idx="25">
                  <c:v>11.6091</c:v>
                </c:pt>
                <c:pt idx="26">
                  <c:v>9.6968399999999999</c:v>
                </c:pt>
                <c:pt idx="27">
                  <c:v>23.239599999999999</c:v>
                </c:pt>
                <c:pt idx="28">
                  <c:v>11.045199999999999</c:v>
                </c:pt>
                <c:pt idx="29">
                  <c:v>11.038600000000001</c:v>
                </c:pt>
                <c:pt idx="30">
                  <c:v>19.596299999999999</c:v>
                </c:pt>
                <c:pt idx="31">
                  <c:v>11.6091</c:v>
                </c:pt>
                <c:pt idx="32">
                  <c:v>11.0444</c:v>
                </c:pt>
                <c:pt idx="33">
                  <c:v>9.4380900000000008</c:v>
                </c:pt>
                <c:pt idx="34">
                  <c:v>11.038600000000001</c:v>
                </c:pt>
                <c:pt idx="35">
                  <c:v>20.9712</c:v>
                </c:pt>
                <c:pt idx="36">
                  <c:v>11.038600000000001</c:v>
                </c:pt>
                <c:pt idx="37">
                  <c:v>11.038600000000001</c:v>
                </c:pt>
                <c:pt idx="38">
                  <c:v>11.038600000000001</c:v>
                </c:pt>
                <c:pt idx="39">
                  <c:v>11.0556</c:v>
                </c:pt>
                <c:pt idx="40">
                  <c:v>11.038600000000001</c:v>
                </c:pt>
                <c:pt idx="41">
                  <c:v>11.038600000000001</c:v>
                </c:pt>
                <c:pt idx="42">
                  <c:v>11.038600000000001</c:v>
                </c:pt>
                <c:pt idx="43">
                  <c:v>11.038600000000001</c:v>
                </c:pt>
                <c:pt idx="44">
                  <c:v>7.3843199999999998</c:v>
                </c:pt>
                <c:pt idx="45">
                  <c:v>11.038600000000001</c:v>
                </c:pt>
                <c:pt idx="46">
                  <c:v>6.3242700000000003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97-490D-AC74-C3580F5BA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531352"/>
        <c:axId val="507528400"/>
      </c:scatterChart>
      <c:valAx>
        <c:axId val="507531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</a:t>
                </a:r>
                <a:r>
                  <a:rPr lang="en-US" sz="1800" b="0" i="0" u="none" strike="noStrike" baseline="0">
                    <a:effectLst/>
                  </a:rPr>
                  <a:t>µs</a:t>
                </a:r>
                <a:r>
                  <a:rPr lang="en-US" sz="1800" baseline="0"/>
                  <a:t>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28400"/>
        <c:crosses val="autoZero"/>
        <c:crossBetween val="midCat"/>
      </c:valAx>
      <c:valAx>
        <c:axId val="50752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Average Power</a:t>
                </a:r>
                <a:r>
                  <a:rPr lang="en-US" sz="1800" baseline="0"/>
                  <a:t> (W)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31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v>Obfuscated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0xD9 Fixed'!$N$2:$N$194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3.1083838345900001</c:v>
                </c:pt>
                <c:pt idx="4">
                  <c:v>3.7976751127799999</c:v>
                </c:pt>
                <c:pt idx="5">
                  <c:v>4.0806929323299999</c:v>
                </c:pt>
                <c:pt idx="6">
                  <c:v>3.1625099248100002</c:v>
                </c:pt>
                <c:pt idx="7">
                  <c:v>5.5968998496199998</c:v>
                </c:pt>
                <c:pt idx="8">
                  <c:v>3.2969399248100002</c:v>
                </c:pt>
                <c:pt idx="9">
                  <c:v>3.2785677443600001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3.5959038345900001</c:v>
                </c:pt>
                <c:pt idx="14">
                  <c:v>3.4066955639100001</c:v>
                </c:pt>
                <c:pt idx="15">
                  <c:v>1.7097312782</c:v>
                </c:pt>
                <c:pt idx="16">
                  <c:v>3.36325210526</c:v>
                </c:pt>
                <c:pt idx="17">
                  <c:v>3.0033364661699999</c:v>
                </c:pt>
                <c:pt idx="18">
                  <c:v>2.6379425563900001</c:v>
                </c:pt>
                <c:pt idx="19">
                  <c:v>3.37821601504</c:v>
                </c:pt>
                <c:pt idx="20">
                  <c:v>3.5027860150399999</c:v>
                </c:pt>
                <c:pt idx="21">
                  <c:v>3.2204099248100002</c:v>
                </c:pt>
                <c:pt idx="22">
                  <c:v>5.9114137594000002</c:v>
                </c:pt>
                <c:pt idx="23">
                  <c:v>3.8599277443600002</c:v>
                </c:pt>
                <c:pt idx="24">
                  <c:v>3.61440300752</c:v>
                </c:pt>
                <c:pt idx="25">
                  <c:v>4.2303251127800001</c:v>
                </c:pt>
                <c:pt idx="26">
                  <c:v>2.6731547368399999</c:v>
                </c:pt>
                <c:pt idx="27">
                  <c:v>3.3619530075199999</c:v>
                </c:pt>
                <c:pt idx="28">
                  <c:v>2.4361369172899998</c:v>
                </c:pt>
                <c:pt idx="29">
                  <c:v>6.3348107518800001</c:v>
                </c:pt>
                <c:pt idx="30">
                  <c:v>5.3231324812</c:v>
                </c:pt>
                <c:pt idx="31">
                  <c:v>1.3372963684200001</c:v>
                </c:pt>
                <c:pt idx="32">
                  <c:v>5.8976481203000004</c:v>
                </c:pt>
                <c:pt idx="33">
                  <c:v>8.8779341353400003</c:v>
                </c:pt>
                <c:pt idx="34">
                  <c:v>10.3614488722</c:v>
                </c:pt>
                <c:pt idx="35">
                  <c:v>9.6117354135300008</c:v>
                </c:pt>
                <c:pt idx="36">
                  <c:v>9.8012554135300007</c:v>
                </c:pt>
                <c:pt idx="37">
                  <c:v>10.488806691700001</c:v>
                </c:pt>
                <c:pt idx="38">
                  <c:v>9.4722575939800002</c:v>
                </c:pt>
                <c:pt idx="39">
                  <c:v>9.9028193233100001</c:v>
                </c:pt>
                <c:pt idx="40">
                  <c:v>10.8041762406</c:v>
                </c:pt>
                <c:pt idx="41">
                  <c:v>8.4398858646600008</c:v>
                </c:pt>
                <c:pt idx="42">
                  <c:v>1.88647391729</c:v>
                </c:pt>
                <c:pt idx="43">
                  <c:v>2.0447290977399999</c:v>
                </c:pt>
                <c:pt idx="44">
                  <c:v>4.3158864661700003</c:v>
                </c:pt>
                <c:pt idx="45">
                  <c:v>4.6765986466199996</c:v>
                </c:pt>
                <c:pt idx="46">
                  <c:v>3.7902569172899998</c:v>
                </c:pt>
                <c:pt idx="47">
                  <c:v>4.5857630075199998</c:v>
                </c:pt>
                <c:pt idx="48">
                  <c:v>4.3409347368400004</c:v>
                </c:pt>
                <c:pt idx="49">
                  <c:v>4.1034190977399998</c:v>
                </c:pt>
                <c:pt idx="50">
                  <c:v>3.2771990977400001</c:v>
                </c:pt>
                <c:pt idx="51">
                  <c:v>4.4398047368400002</c:v>
                </c:pt>
                <c:pt idx="52">
                  <c:v>5.0797186466199999</c:v>
                </c:pt>
                <c:pt idx="53">
                  <c:v>4.1987973684200002</c:v>
                </c:pt>
                <c:pt idx="54">
                  <c:v>5.0279130075199996</c:v>
                </c:pt>
                <c:pt idx="55">
                  <c:v>4.7250551879699998</c:v>
                </c:pt>
                <c:pt idx="56">
                  <c:v>4.6423469172900003</c:v>
                </c:pt>
                <c:pt idx="57">
                  <c:v>5.0618308270699996</c:v>
                </c:pt>
                <c:pt idx="58">
                  <c:v>4.7055647368400004</c:v>
                </c:pt>
                <c:pt idx="59">
                  <c:v>4.6080812781900002</c:v>
                </c:pt>
                <c:pt idx="60">
                  <c:v>4.8530508270699997</c:v>
                </c:pt>
                <c:pt idx="61">
                  <c:v>5.4700730075199999</c:v>
                </c:pt>
                <c:pt idx="62">
                  <c:v>5.1947869172900001</c:v>
                </c:pt>
                <c:pt idx="63">
                  <c:v>5.2012108270699997</c:v>
                </c:pt>
                <c:pt idx="64">
                  <c:v>4.85678691729</c:v>
                </c:pt>
                <c:pt idx="65">
                  <c:v>4.4325569172900003</c:v>
                </c:pt>
                <c:pt idx="66">
                  <c:v>4.6231590977400003</c:v>
                </c:pt>
                <c:pt idx="67">
                  <c:v>5.4692425563900002</c:v>
                </c:pt>
                <c:pt idx="68">
                  <c:v>5.6253590977399996</c:v>
                </c:pt>
                <c:pt idx="69">
                  <c:v>4.9951269172900004</c:v>
                </c:pt>
                <c:pt idx="70">
                  <c:v>4.7396790977399998</c:v>
                </c:pt>
                <c:pt idx="71">
                  <c:v>4.7743669172900001</c:v>
                </c:pt>
                <c:pt idx="72">
                  <c:v>4.85729300752</c:v>
                </c:pt>
                <c:pt idx="73">
                  <c:v>4.9618912782000004</c:v>
                </c:pt>
                <c:pt idx="74">
                  <c:v>4.4458469172899999</c:v>
                </c:pt>
                <c:pt idx="75">
                  <c:v>5.3180412030099999</c:v>
                </c:pt>
                <c:pt idx="76">
                  <c:v>0.69083700000000003</c:v>
                </c:pt>
                <c:pt idx="77">
                  <c:v>3.2993625563900002</c:v>
                </c:pt>
                <c:pt idx="78">
                  <c:v>2.7659534586499999</c:v>
                </c:pt>
                <c:pt idx="79">
                  <c:v>4.3117121052599998</c:v>
                </c:pt>
                <c:pt idx="80">
                  <c:v>4.9781256390999999</c:v>
                </c:pt>
                <c:pt idx="81">
                  <c:v>6.65802736842</c:v>
                </c:pt>
                <c:pt idx="82">
                  <c:v>5.3083416541400004</c:v>
                </c:pt>
                <c:pt idx="83">
                  <c:v>1.55421718797</c:v>
                </c:pt>
                <c:pt idx="84">
                  <c:v>3.3298469172899998</c:v>
                </c:pt>
                <c:pt idx="85">
                  <c:v>3.2581073684200001</c:v>
                </c:pt>
                <c:pt idx="86">
                  <c:v>2.9361634586499998</c:v>
                </c:pt>
                <c:pt idx="87">
                  <c:v>4.0892481954899997</c:v>
                </c:pt>
                <c:pt idx="88">
                  <c:v>1.5294012781899999</c:v>
                </c:pt>
                <c:pt idx="89">
                  <c:v>3.0253951879700001</c:v>
                </c:pt>
                <c:pt idx="90">
                  <c:v>3.8450508270700001</c:v>
                </c:pt>
                <c:pt idx="91">
                  <c:v>4.4194560150399997</c:v>
                </c:pt>
                <c:pt idx="92">
                  <c:v>2.4728664661700002</c:v>
                </c:pt>
                <c:pt idx="93">
                  <c:v>1.0716300000000001</c:v>
                </c:pt>
                <c:pt idx="94">
                  <c:v>18.0244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16.3392639098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18.031099999999999</c:v>
                </c:pt>
                <c:pt idx="120">
                  <c:v>17.227</c:v>
                </c:pt>
                <c:pt idx="121">
                  <c:v>18.031600000000001</c:v>
                </c:pt>
                <c:pt idx="122">
                  <c:v>18.030200000000001</c:v>
                </c:pt>
                <c:pt idx="123">
                  <c:v>18.031099999999999</c:v>
                </c:pt>
                <c:pt idx="124">
                  <c:v>18.031600000000001</c:v>
                </c:pt>
                <c:pt idx="125">
                  <c:v>18.030200000000001</c:v>
                </c:pt>
                <c:pt idx="126">
                  <c:v>18.031600000000001</c:v>
                </c:pt>
                <c:pt idx="127">
                  <c:v>18.031099999999999</c:v>
                </c:pt>
                <c:pt idx="128">
                  <c:v>18.030200000000001</c:v>
                </c:pt>
                <c:pt idx="129">
                  <c:v>18.031600000000001</c:v>
                </c:pt>
                <c:pt idx="130">
                  <c:v>18.031099999999999</c:v>
                </c:pt>
                <c:pt idx="131">
                  <c:v>18.030200000000001</c:v>
                </c:pt>
                <c:pt idx="132">
                  <c:v>18.031600000000001</c:v>
                </c:pt>
                <c:pt idx="133">
                  <c:v>17.8108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17.8154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18.0428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18.046600000000002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17.816199999999998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769-89D7-561F290F5C2C}"/>
            </c:ext>
          </c:extLst>
        </c:ser>
        <c:ser>
          <c:idx val="0"/>
          <c:order val="1"/>
          <c:tx>
            <c:v>Unobfuscated</c:v>
          </c:tx>
          <c:spPr>
            <a:ln w="28575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'basic 0xD9'!$N$2:$N$194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6.6568311278200003</c:v>
                </c:pt>
                <c:pt idx="2">
                  <c:v>5.6596998496199999</c:v>
                </c:pt>
                <c:pt idx="3">
                  <c:v>4.7880503007500002</c:v>
                </c:pt>
                <c:pt idx="4">
                  <c:v>6.1161011278200004</c:v>
                </c:pt>
                <c:pt idx="5">
                  <c:v>4.2666112030100001</c:v>
                </c:pt>
                <c:pt idx="6">
                  <c:v>3.8240772932299998</c:v>
                </c:pt>
                <c:pt idx="7">
                  <c:v>3.2640538345899999</c:v>
                </c:pt>
                <c:pt idx="8">
                  <c:v>2.88997210526</c:v>
                </c:pt>
                <c:pt idx="9">
                  <c:v>3.2899460150399999</c:v>
                </c:pt>
                <c:pt idx="10">
                  <c:v>3.64790947368</c:v>
                </c:pt>
                <c:pt idx="11">
                  <c:v>2.9710799248100002</c:v>
                </c:pt>
                <c:pt idx="12">
                  <c:v>3.6640977443599998</c:v>
                </c:pt>
                <c:pt idx="13">
                  <c:v>1.5015912782</c:v>
                </c:pt>
                <c:pt idx="14">
                  <c:v>2.9076642857100001</c:v>
                </c:pt>
                <c:pt idx="15">
                  <c:v>2.8064908270700002</c:v>
                </c:pt>
                <c:pt idx="16">
                  <c:v>2.6089925563900001</c:v>
                </c:pt>
                <c:pt idx="17">
                  <c:v>3.50409601504</c:v>
                </c:pt>
                <c:pt idx="18">
                  <c:v>2.4401086466200002</c:v>
                </c:pt>
                <c:pt idx="19">
                  <c:v>3.6934138345899998</c:v>
                </c:pt>
                <c:pt idx="20">
                  <c:v>4.47005684211</c:v>
                </c:pt>
                <c:pt idx="21">
                  <c:v>5.9369398496199999</c:v>
                </c:pt>
                <c:pt idx="22">
                  <c:v>3.37538428571</c:v>
                </c:pt>
                <c:pt idx="23">
                  <c:v>4.4882621052599996</c:v>
                </c:pt>
                <c:pt idx="24">
                  <c:v>3.6589299248099998</c:v>
                </c:pt>
                <c:pt idx="25">
                  <c:v>2.0418590977400002</c:v>
                </c:pt>
                <c:pt idx="26">
                  <c:v>4.1930503759400004</c:v>
                </c:pt>
                <c:pt idx="27">
                  <c:v>3.1858330075199999</c:v>
                </c:pt>
                <c:pt idx="28">
                  <c:v>8.5983302255599998</c:v>
                </c:pt>
                <c:pt idx="29">
                  <c:v>0.71808690977400003</c:v>
                </c:pt>
                <c:pt idx="30">
                  <c:v>2.1117127368399999</c:v>
                </c:pt>
                <c:pt idx="31">
                  <c:v>9.12526195489</c:v>
                </c:pt>
                <c:pt idx="32">
                  <c:v>9.8810593233099997</c:v>
                </c:pt>
                <c:pt idx="33">
                  <c:v>10.3516088722</c:v>
                </c:pt>
                <c:pt idx="34">
                  <c:v>9.6117354135300008</c:v>
                </c:pt>
                <c:pt idx="35">
                  <c:v>9.7072615037599999</c:v>
                </c:pt>
                <c:pt idx="36">
                  <c:v>9.9786410526299996</c:v>
                </c:pt>
                <c:pt idx="37">
                  <c:v>9.9945432330799999</c:v>
                </c:pt>
                <c:pt idx="38">
                  <c:v>9.8406032330799995</c:v>
                </c:pt>
                <c:pt idx="39">
                  <c:v>12.381918797000001</c:v>
                </c:pt>
                <c:pt idx="40">
                  <c:v>2.7807781954899999</c:v>
                </c:pt>
                <c:pt idx="41">
                  <c:v>2.3370908270699999</c:v>
                </c:pt>
                <c:pt idx="42">
                  <c:v>2.41927736842</c:v>
                </c:pt>
                <c:pt idx="43">
                  <c:v>4.0114125563899998</c:v>
                </c:pt>
                <c:pt idx="44">
                  <c:v>5.07877864662</c:v>
                </c:pt>
                <c:pt idx="45">
                  <c:v>4.2085747368400002</c:v>
                </c:pt>
                <c:pt idx="46">
                  <c:v>4.1296590977400003</c:v>
                </c:pt>
                <c:pt idx="47">
                  <c:v>4.3722408270699997</c:v>
                </c:pt>
                <c:pt idx="48">
                  <c:v>3.3769551879700002</c:v>
                </c:pt>
                <c:pt idx="49">
                  <c:v>4.2609008270700004</c:v>
                </c:pt>
                <c:pt idx="50">
                  <c:v>4.8052986466199998</c:v>
                </c:pt>
                <c:pt idx="51">
                  <c:v>4.6084051879699999</c:v>
                </c:pt>
                <c:pt idx="52">
                  <c:v>5.1331930075200001</c:v>
                </c:pt>
                <c:pt idx="53">
                  <c:v>4.7087130075200001</c:v>
                </c:pt>
                <c:pt idx="54">
                  <c:v>3.7476173684199998</c:v>
                </c:pt>
                <c:pt idx="55">
                  <c:v>5.7209386466199996</c:v>
                </c:pt>
                <c:pt idx="56">
                  <c:v>4.5725308270699996</c:v>
                </c:pt>
                <c:pt idx="57">
                  <c:v>4.7152190977400004</c:v>
                </c:pt>
                <c:pt idx="58">
                  <c:v>5.0420008270699999</c:v>
                </c:pt>
                <c:pt idx="59">
                  <c:v>4.8097869172900003</c:v>
                </c:pt>
                <c:pt idx="60">
                  <c:v>5.3640830075199997</c:v>
                </c:pt>
                <c:pt idx="61">
                  <c:v>5.3527169172900004</c:v>
                </c:pt>
                <c:pt idx="62">
                  <c:v>5.0823247368400004</c:v>
                </c:pt>
                <c:pt idx="63">
                  <c:v>4.2333612782000003</c:v>
                </c:pt>
                <c:pt idx="64">
                  <c:v>4.7212269172900001</c:v>
                </c:pt>
                <c:pt idx="65">
                  <c:v>4.9794247368400004</c:v>
                </c:pt>
                <c:pt idx="66">
                  <c:v>5.80483082707</c:v>
                </c:pt>
                <c:pt idx="67">
                  <c:v>4.94344300752</c:v>
                </c:pt>
                <c:pt idx="68">
                  <c:v>5.1576290977400001</c:v>
                </c:pt>
                <c:pt idx="69">
                  <c:v>4.9121208270699999</c:v>
                </c:pt>
                <c:pt idx="70">
                  <c:v>3.9885651879699999</c:v>
                </c:pt>
                <c:pt idx="71">
                  <c:v>5.0392351879700001</c:v>
                </c:pt>
                <c:pt idx="72">
                  <c:v>5.0384769172899997</c:v>
                </c:pt>
                <c:pt idx="73">
                  <c:v>4.97526864662</c:v>
                </c:pt>
                <c:pt idx="74">
                  <c:v>2.8872060150399999</c:v>
                </c:pt>
                <c:pt idx="75">
                  <c:v>1.89250736842</c:v>
                </c:pt>
                <c:pt idx="76">
                  <c:v>2.2973151879699998</c:v>
                </c:pt>
                <c:pt idx="77">
                  <c:v>3.4611630075200002</c:v>
                </c:pt>
                <c:pt idx="78">
                  <c:v>5.2798103759400004</c:v>
                </c:pt>
                <c:pt idx="79">
                  <c:v>6.5246478195500002</c:v>
                </c:pt>
                <c:pt idx="80">
                  <c:v>7.1095977443600002</c:v>
                </c:pt>
                <c:pt idx="81">
                  <c:v>1.8528339172899999</c:v>
                </c:pt>
                <c:pt idx="82">
                  <c:v>1.44799036842</c:v>
                </c:pt>
                <c:pt idx="83">
                  <c:v>3.2042430075200001</c:v>
                </c:pt>
                <c:pt idx="84">
                  <c:v>3.8810769172900002</c:v>
                </c:pt>
                <c:pt idx="85">
                  <c:v>4.9011308270700003</c:v>
                </c:pt>
                <c:pt idx="86">
                  <c:v>2.07428673684</c:v>
                </c:pt>
                <c:pt idx="87">
                  <c:v>1.53782954887</c:v>
                </c:pt>
                <c:pt idx="88">
                  <c:v>4.11654736842</c:v>
                </c:pt>
                <c:pt idx="89">
                  <c:v>2.6637847368399998</c:v>
                </c:pt>
                <c:pt idx="90">
                  <c:v>4.4872216541399998</c:v>
                </c:pt>
                <c:pt idx="91">
                  <c:v>2.07115300752</c:v>
                </c:pt>
                <c:pt idx="92">
                  <c:v>8.9078900000000001</c:v>
                </c:pt>
                <c:pt idx="93">
                  <c:v>18.031099999999999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16.837499999999999</c:v>
                </c:pt>
                <c:pt idx="106">
                  <c:v>15.978899999999999</c:v>
                </c:pt>
                <c:pt idx="107">
                  <c:v>16.0137</c:v>
                </c:pt>
                <c:pt idx="108">
                  <c:v>15.978899999999999</c:v>
                </c:pt>
                <c:pt idx="109">
                  <c:v>15.978899999999999</c:v>
                </c:pt>
                <c:pt idx="110">
                  <c:v>16.0137</c:v>
                </c:pt>
                <c:pt idx="111">
                  <c:v>15.978899999999999</c:v>
                </c:pt>
                <c:pt idx="112">
                  <c:v>15.978899999999999</c:v>
                </c:pt>
                <c:pt idx="113">
                  <c:v>16.0137</c:v>
                </c:pt>
                <c:pt idx="114">
                  <c:v>15.978899999999999</c:v>
                </c:pt>
                <c:pt idx="115">
                  <c:v>15.978899999999999</c:v>
                </c:pt>
                <c:pt idx="116">
                  <c:v>15.992800000000001</c:v>
                </c:pt>
                <c:pt idx="117">
                  <c:v>15.1816</c:v>
                </c:pt>
                <c:pt idx="118">
                  <c:v>15.978899999999999</c:v>
                </c:pt>
                <c:pt idx="119">
                  <c:v>15.978899999999999</c:v>
                </c:pt>
                <c:pt idx="120">
                  <c:v>16.0137</c:v>
                </c:pt>
                <c:pt idx="121">
                  <c:v>15.978899999999999</c:v>
                </c:pt>
                <c:pt idx="122">
                  <c:v>15.978899999999999</c:v>
                </c:pt>
                <c:pt idx="123">
                  <c:v>16.0137</c:v>
                </c:pt>
                <c:pt idx="124">
                  <c:v>15.978899999999999</c:v>
                </c:pt>
                <c:pt idx="125">
                  <c:v>15.978899999999999</c:v>
                </c:pt>
                <c:pt idx="126">
                  <c:v>16.0137</c:v>
                </c:pt>
                <c:pt idx="127">
                  <c:v>15.978899999999999</c:v>
                </c:pt>
                <c:pt idx="128">
                  <c:v>17.126799999999999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17.404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18.031099999999999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17.491599999999998</c:v>
                </c:pt>
                <c:pt idx="155">
                  <c:v>15.9855</c:v>
                </c:pt>
                <c:pt idx="156">
                  <c:v>16.007000000000001</c:v>
                </c:pt>
                <c:pt idx="157">
                  <c:v>15.978899999999999</c:v>
                </c:pt>
                <c:pt idx="158">
                  <c:v>15.9855</c:v>
                </c:pt>
                <c:pt idx="159">
                  <c:v>16.007000000000001</c:v>
                </c:pt>
                <c:pt idx="160">
                  <c:v>15.978899999999999</c:v>
                </c:pt>
                <c:pt idx="161">
                  <c:v>15.9855</c:v>
                </c:pt>
                <c:pt idx="162">
                  <c:v>16.007000000000001</c:v>
                </c:pt>
                <c:pt idx="163">
                  <c:v>15.978899999999999</c:v>
                </c:pt>
                <c:pt idx="164">
                  <c:v>15.9855</c:v>
                </c:pt>
                <c:pt idx="165">
                  <c:v>16.064</c:v>
                </c:pt>
                <c:pt idx="166">
                  <c:v>18.030200000000001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17.365300000000001</c:v>
                </c:pt>
                <c:pt idx="180">
                  <c:v>18.030200000000001</c:v>
                </c:pt>
                <c:pt idx="181">
                  <c:v>18.031099999999999</c:v>
                </c:pt>
                <c:pt idx="182">
                  <c:v>18.070900000000002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7.5978530075200004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769-89D7-561F290F5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sz="1000" b="0" i="0" u="none" strike="noStrike" baseline="0" dirty="0">
                    <a:effectLst/>
                  </a:rPr>
                  <a:t>µ</a:t>
                </a:r>
                <a:r>
                  <a:rPr lang="en-US" baseline="0" dirty="0"/>
                  <a:t>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Method'!$N$2:$N$1223</c:f>
              <c:numCache>
                <c:formatCode>General</c:formatCode>
                <c:ptCount val="1222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1.34066745865</c:v>
                </c:pt>
                <c:pt idx="10">
                  <c:v>2.9676442857100001</c:v>
                </c:pt>
                <c:pt idx="11">
                  <c:v>3.6612333834599999</c:v>
                </c:pt>
                <c:pt idx="12">
                  <c:v>3.5354716541400002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3.25396428571</c:v>
                </c:pt>
                <c:pt idx="17">
                  <c:v>2.3808947368400002</c:v>
                </c:pt>
                <c:pt idx="18">
                  <c:v>3.7068938345900002</c:v>
                </c:pt>
                <c:pt idx="19">
                  <c:v>2.7236286466199999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2.2475151879699999</c:v>
                </c:pt>
                <c:pt idx="24">
                  <c:v>4.3772521052600002</c:v>
                </c:pt>
                <c:pt idx="25">
                  <c:v>3.7430938345899998</c:v>
                </c:pt>
                <c:pt idx="26">
                  <c:v>2.6685008270699999</c:v>
                </c:pt>
                <c:pt idx="27">
                  <c:v>3.5396086466200001</c:v>
                </c:pt>
                <c:pt idx="28">
                  <c:v>4.5098221052599996</c:v>
                </c:pt>
                <c:pt idx="29">
                  <c:v>7.2576411278200004</c:v>
                </c:pt>
                <c:pt idx="30">
                  <c:v>0.71808690977400003</c:v>
                </c:pt>
                <c:pt idx="31">
                  <c:v>3.5517677443600002</c:v>
                </c:pt>
                <c:pt idx="32">
                  <c:v>9.7072615037599999</c:v>
                </c:pt>
                <c:pt idx="33">
                  <c:v>9.6117354135300008</c:v>
                </c:pt>
                <c:pt idx="34">
                  <c:v>10.178001052600001</c:v>
                </c:pt>
                <c:pt idx="35">
                  <c:v>10.0764271429</c:v>
                </c:pt>
                <c:pt idx="36">
                  <c:v>9.5200115037599993</c:v>
                </c:pt>
                <c:pt idx="37">
                  <c:v>10.3493488722</c:v>
                </c:pt>
                <c:pt idx="38">
                  <c:v>9.1531058646600005</c:v>
                </c:pt>
                <c:pt idx="39">
                  <c:v>11.1869840601</c:v>
                </c:pt>
                <c:pt idx="40">
                  <c:v>10.7892440601</c:v>
                </c:pt>
                <c:pt idx="41">
                  <c:v>1.8619299172899999</c:v>
                </c:pt>
                <c:pt idx="42">
                  <c:v>2.1631630075200001</c:v>
                </c:pt>
                <c:pt idx="43">
                  <c:v>3.1182569172900001</c:v>
                </c:pt>
                <c:pt idx="44">
                  <c:v>5.0049264661699997</c:v>
                </c:pt>
                <c:pt idx="45">
                  <c:v>4.6720286466200003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4.0718930075199999</c:v>
                </c:pt>
                <c:pt idx="49">
                  <c:v>3.3821690977399999</c:v>
                </c:pt>
                <c:pt idx="50">
                  <c:v>4.4881908270700004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4.3750790977399996</c:v>
                </c:pt>
                <c:pt idx="56">
                  <c:v>4.75862691729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4.8449769172900004</c:v>
                </c:pt>
                <c:pt idx="64">
                  <c:v>5.0169108270700002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4.5315912781999996</c:v>
                </c:pt>
                <c:pt idx="73">
                  <c:v>4.47017909774</c:v>
                </c:pt>
                <c:pt idx="74">
                  <c:v>6.3857990225599996</c:v>
                </c:pt>
                <c:pt idx="75">
                  <c:v>1.0114777293199999</c:v>
                </c:pt>
                <c:pt idx="76">
                  <c:v>2.18473736842</c:v>
                </c:pt>
                <c:pt idx="77">
                  <c:v>2.7504490977399998</c:v>
                </c:pt>
                <c:pt idx="78">
                  <c:v>4.3826464661699998</c:v>
                </c:pt>
                <c:pt idx="79">
                  <c:v>4.8359930075199999</c:v>
                </c:pt>
                <c:pt idx="80">
                  <c:v>6.7429434586500001</c:v>
                </c:pt>
                <c:pt idx="81">
                  <c:v>6.0590777443599997</c:v>
                </c:pt>
                <c:pt idx="82">
                  <c:v>1.7180740075200001</c:v>
                </c:pt>
                <c:pt idx="83">
                  <c:v>1.9835534586500001</c:v>
                </c:pt>
                <c:pt idx="84">
                  <c:v>3.5480812782000002</c:v>
                </c:pt>
                <c:pt idx="85">
                  <c:v>3.5204069172899999</c:v>
                </c:pt>
                <c:pt idx="86">
                  <c:v>4.4058364661700002</c:v>
                </c:pt>
                <c:pt idx="87">
                  <c:v>1.75592700752</c:v>
                </c:pt>
                <c:pt idx="88">
                  <c:v>3.0473690977399999</c:v>
                </c:pt>
                <c:pt idx="89">
                  <c:v>3.6086890977400001</c:v>
                </c:pt>
                <c:pt idx="90">
                  <c:v>2.9901651879700002</c:v>
                </c:pt>
                <c:pt idx="91">
                  <c:v>3.15109992481</c:v>
                </c:pt>
                <c:pt idx="92">
                  <c:v>1.82740518797</c:v>
                </c:pt>
                <c:pt idx="93">
                  <c:v>5.9075199999999999</c:v>
                </c:pt>
                <c:pt idx="94">
                  <c:v>6.6207900000000004</c:v>
                </c:pt>
                <c:pt idx="95">
                  <c:v>6.6120200000000002</c:v>
                </c:pt>
                <c:pt idx="96">
                  <c:v>6.6168199999999997</c:v>
                </c:pt>
                <c:pt idx="97">
                  <c:v>6.6207900000000004</c:v>
                </c:pt>
                <c:pt idx="98">
                  <c:v>6.6120200000000002</c:v>
                </c:pt>
                <c:pt idx="99">
                  <c:v>6.6168199999999997</c:v>
                </c:pt>
                <c:pt idx="100">
                  <c:v>6.6207900000000004</c:v>
                </c:pt>
                <c:pt idx="101">
                  <c:v>6.6120200000000002</c:v>
                </c:pt>
                <c:pt idx="102">
                  <c:v>6.6168199999999997</c:v>
                </c:pt>
                <c:pt idx="103">
                  <c:v>6.6207900000000004</c:v>
                </c:pt>
                <c:pt idx="104">
                  <c:v>6.1640699999999997</c:v>
                </c:pt>
                <c:pt idx="105">
                  <c:v>6.6207900000000004</c:v>
                </c:pt>
                <c:pt idx="106">
                  <c:v>6.6120200000000002</c:v>
                </c:pt>
                <c:pt idx="107">
                  <c:v>6.6168199999999997</c:v>
                </c:pt>
                <c:pt idx="108">
                  <c:v>6.6207900000000004</c:v>
                </c:pt>
                <c:pt idx="109">
                  <c:v>6.6120200000000002</c:v>
                </c:pt>
                <c:pt idx="110">
                  <c:v>6.6168199999999997</c:v>
                </c:pt>
                <c:pt idx="111">
                  <c:v>6.6207900000000004</c:v>
                </c:pt>
                <c:pt idx="112">
                  <c:v>6.6120200000000002</c:v>
                </c:pt>
                <c:pt idx="113">
                  <c:v>6.6168199999999997</c:v>
                </c:pt>
                <c:pt idx="114">
                  <c:v>6.6207900000000004</c:v>
                </c:pt>
                <c:pt idx="115">
                  <c:v>6.8279100000000001</c:v>
                </c:pt>
                <c:pt idx="116">
                  <c:v>6.6207900000000004</c:v>
                </c:pt>
                <c:pt idx="117">
                  <c:v>6.6120200000000002</c:v>
                </c:pt>
                <c:pt idx="118">
                  <c:v>6.6168199999999997</c:v>
                </c:pt>
                <c:pt idx="119">
                  <c:v>6.6207900000000004</c:v>
                </c:pt>
                <c:pt idx="120">
                  <c:v>6.6120200000000002</c:v>
                </c:pt>
                <c:pt idx="121">
                  <c:v>6.6168199999999997</c:v>
                </c:pt>
                <c:pt idx="122">
                  <c:v>6.6207900000000004</c:v>
                </c:pt>
                <c:pt idx="123">
                  <c:v>6.6120200000000002</c:v>
                </c:pt>
                <c:pt idx="124">
                  <c:v>6.6168199999999997</c:v>
                </c:pt>
                <c:pt idx="125">
                  <c:v>6.6207900000000004</c:v>
                </c:pt>
                <c:pt idx="126">
                  <c:v>6.6111300000000002</c:v>
                </c:pt>
                <c:pt idx="127">
                  <c:v>6.8288000000000002</c:v>
                </c:pt>
                <c:pt idx="128">
                  <c:v>6.6207900000000004</c:v>
                </c:pt>
                <c:pt idx="129">
                  <c:v>6.6120200000000002</c:v>
                </c:pt>
                <c:pt idx="130">
                  <c:v>6.6168199999999997</c:v>
                </c:pt>
                <c:pt idx="131">
                  <c:v>6.6207900000000004</c:v>
                </c:pt>
                <c:pt idx="132">
                  <c:v>6.6120200000000002</c:v>
                </c:pt>
                <c:pt idx="133">
                  <c:v>6.6168199999999997</c:v>
                </c:pt>
                <c:pt idx="134">
                  <c:v>6.6207900000000004</c:v>
                </c:pt>
                <c:pt idx="135">
                  <c:v>6.6120200000000002</c:v>
                </c:pt>
                <c:pt idx="136">
                  <c:v>6.6168199999999997</c:v>
                </c:pt>
                <c:pt idx="137">
                  <c:v>6.6207900000000004</c:v>
                </c:pt>
                <c:pt idx="138">
                  <c:v>6.8279100000000001</c:v>
                </c:pt>
                <c:pt idx="139">
                  <c:v>6.6207900000000004</c:v>
                </c:pt>
                <c:pt idx="140">
                  <c:v>6.6120200000000002</c:v>
                </c:pt>
                <c:pt idx="141">
                  <c:v>6.6168199999999997</c:v>
                </c:pt>
                <c:pt idx="142">
                  <c:v>6.6207900000000004</c:v>
                </c:pt>
                <c:pt idx="143">
                  <c:v>6.6120200000000002</c:v>
                </c:pt>
                <c:pt idx="144">
                  <c:v>6.6168199999999997</c:v>
                </c:pt>
                <c:pt idx="145">
                  <c:v>6.6207900000000004</c:v>
                </c:pt>
                <c:pt idx="146">
                  <c:v>6.6120200000000002</c:v>
                </c:pt>
                <c:pt idx="147">
                  <c:v>6.6168199999999997</c:v>
                </c:pt>
                <c:pt idx="148">
                  <c:v>6.6207900000000004</c:v>
                </c:pt>
                <c:pt idx="149">
                  <c:v>6.8231200000000003</c:v>
                </c:pt>
                <c:pt idx="150">
                  <c:v>6.6168199999999997</c:v>
                </c:pt>
                <c:pt idx="151">
                  <c:v>6.6207900000000004</c:v>
                </c:pt>
                <c:pt idx="152">
                  <c:v>6.6120200000000002</c:v>
                </c:pt>
                <c:pt idx="153">
                  <c:v>6.6168199999999997</c:v>
                </c:pt>
                <c:pt idx="154">
                  <c:v>6.6207900000000004</c:v>
                </c:pt>
                <c:pt idx="155">
                  <c:v>6.6120200000000002</c:v>
                </c:pt>
                <c:pt idx="156">
                  <c:v>6.6168199999999997</c:v>
                </c:pt>
                <c:pt idx="157">
                  <c:v>6.6207900000000004</c:v>
                </c:pt>
                <c:pt idx="158">
                  <c:v>6.6120200000000002</c:v>
                </c:pt>
                <c:pt idx="159">
                  <c:v>6.6168199999999997</c:v>
                </c:pt>
                <c:pt idx="160">
                  <c:v>6.8319000000000001</c:v>
                </c:pt>
                <c:pt idx="161">
                  <c:v>6.6168199999999997</c:v>
                </c:pt>
                <c:pt idx="162">
                  <c:v>6.6207900000000004</c:v>
                </c:pt>
                <c:pt idx="163">
                  <c:v>6.6120200000000002</c:v>
                </c:pt>
                <c:pt idx="164">
                  <c:v>6.6168199999999997</c:v>
                </c:pt>
                <c:pt idx="165">
                  <c:v>6.6207900000000004</c:v>
                </c:pt>
                <c:pt idx="166">
                  <c:v>6.6120200000000002</c:v>
                </c:pt>
                <c:pt idx="167">
                  <c:v>6.6168199999999997</c:v>
                </c:pt>
                <c:pt idx="168">
                  <c:v>6.6207900000000004</c:v>
                </c:pt>
                <c:pt idx="169">
                  <c:v>6.6120200000000002</c:v>
                </c:pt>
                <c:pt idx="170">
                  <c:v>6.6168199999999997</c:v>
                </c:pt>
                <c:pt idx="171">
                  <c:v>6.6199000000000003</c:v>
                </c:pt>
                <c:pt idx="172">
                  <c:v>6.8240400000000001</c:v>
                </c:pt>
                <c:pt idx="173">
                  <c:v>6.6168199999999997</c:v>
                </c:pt>
                <c:pt idx="174">
                  <c:v>6.6207900000000004</c:v>
                </c:pt>
                <c:pt idx="175">
                  <c:v>6.6120200000000002</c:v>
                </c:pt>
                <c:pt idx="176">
                  <c:v>6.6168199999999997</c:v>
                </c:pt>
                <c:pt idx="177">
                  <c:v>6.6207900000000004</c:v>
                </c:pt>
                <c:pt idx="178">
                  <c:v>6.6120200000000002</c:v>
                </c:pt>
                <c:pt idx="179">
                  <c:v>6.6168199999999997</c:v>
                </c:pt>
                <c:pt idx="180">
                  <c:v>6.6207900000000004</c:v>
                </c:pt>
                <c:pt idx="181">
                  <c:v>6.6120200000000002</c:v>
                </c:pt>
                <c:pt idx="182">
                  <c:v>6.6168199999999997</c:v>
                </c:pt>
                <c:pt idx="183">
                  <c:v>6.8319000000000001</c:v>
                </c:pt>
                <c:pt idx="184">
                  <c:v>6.6168199999999997</c:v>
                </c:pt>
                <c:pt idx="185">
                  <c:v>6.6207900000000004</c:v>
                </c:pt>
                <c:pt idx="186">
                  <c:v>6.6120200000000002</c:v>
                </c:pt>
                <c:pt idx="187">
                  <c:v>6.6168199999999997</c:v>
                </c:pt>
                <c:pt idx="188">
                  <c:v>6.6207900000000004</c:v>
                </c:pt>
                <c:pt idx="189">
                  <c:v>6.6120200000000002</c:v>
                </c:pt>
                <c:pt idx="190">
                  <c:v>6.6168199999999997</c:v>
                </c:pt>
                <c:pt idx="191">
                  <c:v>6.6207900000000004</c:v>
                </c:pt>
                <c:pt idx="192">
                  <c:v>6.6120200000000002</c:v>
                </c:pt>
                <c:pt idx="193">
                  <c:v>6.6168199999999997</c:v>
                </c:pt>
                <c:pt idx="194">
                  <c:v>6.8319000000000001</c:v>
                </c:pt>
                <c:pt idx="195">
                  <c:v>6.6168199999999997</c:v>
                </c:pt>
                <c:pt idx="196">
                  <c:v>6.6207900000000004</c:v>
                </c:pt>
                <c:pt idx="197">
                  <c:v>6.6120200000000002</c:v>
                </c:pt>
                <c:pt idx="198">
                  <c:v>6.6168199999999997</c:v>
                </c:pt>
                <c:pt idx="199">
                  <c:v>6.6207900000000004</c:v>
                </c:pt>
                <c:pt idx="200">
                  <c:v>6.6120200000000002</c:v>
                </c:pt>
                <c:pt idx="201">
                  <c:v>6.6168199999999997</c:v>
                </c:pt>
                <c:pt idx="202">
                  <c:v>6.6207900000000004</c:v>
                </c:pt>
                <c:pt idx="203">
                  <c:v>6.6120200000000002</c:v>
                </c:pt>
                <c:pt idx="204">
                  <c:v>6.6168199999999997</c:v>
                </c:pt>
                <c:pt idx="205">
                  <c:v>6.9229439097699998</c:v>
                </c:pt>
                <c:pt idx="206">
                  <c:v>11.552300000000001</c:v>
                </c:pt>
                <c:pt idx="207">
                  <c:v>11.552300000000001</c:v>
                </c:pt>
                <c:pt idx="208">
                  <c:v>11.577</c:v>
                </c:pt>
                <c:pt idx="209">
                  <c:v>11.552300000000001</c:v>
                </c:pt>
                <c:pt idx="210">
                  <c:v>11.552300000000001</c:v>
                </c:pt>
                <c:pt idx="211">
                  <c:v>11.577</c:v>
                </c:pt>
                <c:pt idx="212">
                  <c:v>11.552300000000001</c:v>
                </c:pt>
                <c:pt idx="213">
                  <c:v>11.552300000000001</c:v>
                </c:pt>
                <c:pt idx="214">
                  <c:v>11.577</c:v>
                </c:pt>
                <c:pt idx="215">
                  <c:v>11.552300000000001</c:v>
                </c:pt>
                <c:pt idx="216">
                  <c:v>11.552300000000001</c:v>
                </c:pt>
                <c:pt idx="217">
                  <c:v>10.8843</c:v>
                </c:pt>
                <c:pt idx="218">
                  <c:v>11.577</c:v>
                </c:pt>
                <c:pt idx="219">
                  <c:v>11.552300000000001</c:v>
                </c:pt>
                <c:pt idx="220">
                  <c:v>11.552300000000001</c:v>
                </c:pt>
                <c:pt idx="221">
                  <c:v>11.577</c:v>
                </c:pt>
                <c:pt idx="222">
                  <c:v>11.552300000000001</c:v>
                </c:pt>
                <c:pt idx="223">
                  <c:v>11.552300000000001</c:v>
                </c:pt>
                <c:pt idx="224">
                  <c:v>11.577</c:v>
                </c:pt>
                <c:pt idx="225">
                  <c:v>11.552300000000001</c:v>
                </c:pt>
                <c:pt idx="226">
                  <c:v>11.552300000000001</c:v>
                </c:pt>
                <c:pt idx="227">
                  <c:v>11.577</c:v>
                </c:pt>
                <c:pt idx="228">
                  <c:v>11.4077</c:v>
                </c:pt>
                <c:pt idx="229">
                  <c:v>11.5722</c:v>
                </c:pt>
                <c:pt idx="230">
                  <c:v>11.552300000000001</c:v>
                </c:pt>
                <c:pt idx="231">
                  <c:v>11.5571</c:v>
                </c:pt>
                <c:pt idx="232">
                  <c:v>11.5722</c:v>
                </c:pt>
                <c:pt idx="233">
                  <c:v>11.552300000000001</c:v>
                </c:pt>
                <c:pt idx="234">
                  <c:v>11.5571</c:v>
                </c:pt>
                <c:pt idx="235">
                  <c:v>11.5722</c:v>
                </c:pt>
                <c:pt idx="236">
                  <c:v>11.552300000000001</c:v>
                </c:pt>
                <c:pt idx="237">
                  <c:v>11.5571</c:v>
                </c:pt>
                <c:pt idx="238">
                  <c:v>11.5722</c:v>
                </c:pt>
                <c:pt idx="239">
                  <c:v>11.704700000000001</c:v>
                </c:pt>
                <c:pt idx="240">
                  <c:v>11.5708</c:v>
                </c:pt>
                <c:pt idx="241">
                  <c:v>11.552300000000001</c:v>
                </c:pt>
                <c:pt idx="242">
                  <c:v>11.5585</c:v>
                </c:pt>
                <c:pt idx="243">
                  <c:v>11.5708</c:v>
                </c:pt>
                <c:pt idx="244">
                  <c:v>11.552300000000001</c:v>
                </c:pt>
                <c:pt idx="245">
                  <c:v>11.5585</c:v>
                </c:pt>
                <c:pt idx="246">
                  <c:v>11.5708</c:v>
                </c:pt>
                <c:pt idx="247">
                  <c:v>11.552300000000001</c:v>
                </c:pt>
                <c:pt idx="248">
                  <c:v>11.5585</c:v>
                </c:pt>
                <c:pt idx="249">
                  <c:v>11.5708</c:v>
                </c:pt>
                <c:pt idx="250">
                  <c:v>11.552300000000001</c:v>
                </c:pt>
                <c:pt idx="251">
                  <c:v>11.724600000000001</c:v>
                </c:pt>
                <c:pt idx="252">
                  <c:v>11.552300000000001</c:v>
                </c:pt>
                <c:pt idx="253">
                  <c:v>11.577</c:v>
                </c:pt>
                <c:pt idx="254">
                  <c:v>11.552300000000001</c:v>
                </c:pt>
                <c:pt idx="255">
                  <c:v>11.552300000000001</c:v>
                </c:pt>
                <c:pt idx="256">
                  <c:v>11.577</c:v>
                </c:pt>
                <c:pt idx="257">
                  <c:v>11.552300000000001</c:v>
                </c:pt>
                <c:pt idx="258">
                  <c:v>11.552300000000001</c:v>
                </c:pt>
                <c:pt idx="259">
                  <c:v>11.577</c:v>
                </c:pt>
                <c:pt idx="260">
                  <c:v>11.552300000000001</c:v>
                </c:pt>
                <c:pt idx="261">
                  <c:v>11.552300000000001</c:v>
                </c:pt>
                <c:pt idx="262">
                  <c:v>11.7232</c:v>
                </c:pt>
                <c:pt idx="263">
                  <c:v>11.5585</c:v>
                </c:pt>
                <c:pt idx="264">
                  <c:v>11.5708</c:v>
                </c:pt>
                <c:pt idx="265">
                  <c:v>11.552300000000001</c:v>
                </c:pt>
                <c:pt idx="266">
                  <c:v>11.5585</c:v>
                </c:pt>
                <c:pt idx="267">
                  <c:v>11.5708</c:v>
                </c:pt>
                <c:pt idx="268">
                  <c:v>11.552300000000001</c:v>
                </c:pt>
                <c:pt idx="269">
                  <c:v>11.5585</c:v>
                </c:pt>
                <c:pt idx="270">
                  <c:v>11.5708</c:v>
                </c:pt>
                <c:pt idx="271">
                  <c:v>11.552300000000001</c:v>
                </c:pt>
                <c:pt idx="272">
                  <c:v>11.5585</c:v>
                </c:pt>
                <c:pt idx="273">
                  <c:v>11.718400000000001</c:v>
                </c:pt>
                <c:pt idx="274">
                  <c:v>11.5571</c:v>
                </c:pt>
                <c:pt idx="275">
                  <c:v>11.5722</c:v>
                </c:pt>
                <c:pt idx="276">
                  <c:v>11.552300000000001</c:v>
                </c:pt>
                <c:pt idx="277">
                  <c:v>11.5571</c:v>
                </c:pt>
                <c:pt idx="278">
                  <c:v>11.5722</c:v>
                </c:pt>
                <c:pt idx="279">
                  <c:v>11.552300000000001</c:v>
                </c:pt>
                <c:pt idx="280">
                  <c:v>11.5571</c:v>
                </c:pt>
                <c:pt idx="281">
                  <c:v>11.5722</c:v>
                </c:pt>
                <c:pt idx="282">
                  <c:v>11.552300000000001</c:v>
                </c:pt>
                <c:pt idx="283">
                  <c:v>11.5571</c:v>
                </c:pt>
                <c:pt idx="284">
                  <c:v>11.718400000000001</c:v>
                </c:pt>
                <c:pt idx="285">
                  <c:v>11.5585</c:v>
                </c:pt>
                <c:pt idx="286">
                  <c:v>11.5708</c:v>
                </c:pt>
                <c:pt idx="287">
                  <c:v>11.552300000000001</c:v>
                </c:pt>
                <c:pt idx="288">
                  <c:v>11.5585</c:v>
                </c:pt>
                <c:pt idx="289">
                  <c:v>11.5708</c:v>
                </c:pt>
                <c:pt idx="290">
                  <c:v>11.552300000000001</c:v>
                </c:pt>
                <c:pt idx="291">
                  <c:v>11.5585</c:v>
                </c:pt>
                <c:pt idx="292">
                  <c:v>11.5708</c:v>
                </c:pt>
                <c:pt idx="293">
                  <c:v>11.552300000000001</c:v>
                </c:pt>
                <c:pt idx="294">
                  <c:v>11.5585</c:v>
                </c:pt>
                <c:pt idx="295">
                  <c:v>11.5708</c:v>
                </c:pt>
                <c:pt idx="296">
                  <c:v>11.724600000000001</c:v>
                </c:pt>
                <c:pt idx="297">
                  <c:v>11.552300000000001</c:v>
                </c:pt>
                <c:pt idx="298">
                  <c:v>11.552300000000001</c:v>
                </c:pt>
                <c:pt idx="299">
                  <c:v>11.577</c:v>
                </c:pt>
                <c:pt idx="300">
                  <c:v>11.552300000000001</c:v>
                </c:pt>
                <c:pt idx="301">
                  <c:v>11.552300000000001</c:v>
                </c:pt>
                <c:pt idx="302">
                  <c:v>11.577</c:v>
                </c:pt>
                <c:pt idx="303">
                  <c:v>11.552300000000001</c:v>
                </c:pt>
                <c:pt idx="304">
                  <c:v>11.552300000000001</c:v>
                </c:pt>
                <c:pt idx="305">
                  <c:v>11.577</c:v>
                </c:pt>
                <c:pt idx="306">
                  <c:v>11.552300000000001</c:v>
                </c:pt>
                <c:pt idx="307">
                  <c:v>11.7232</c:v>
                </c:pt>
                <c:pt idx="308">
                  <c:v>11.552300000000001</c:v>
                </c:pt>
                <c:pt idx="309">
                  <c:v>11.5585</c:v>
                </c:pt>
                <c:pt idx="310">
                  <c:v>11.5708</c:v>
                </c:pt>
                <c:pt idx="311">
                  <c:v>11.552300000000001</c:v>
                </c:pt>
                <c:pt idx="312">
                  <c:v>11.5585</c:v>
                </c:pt>
                <c:pt idx="313">
                  <c:v>11.5708</c:v>
                </c:pt>
                <c:pt idx="314">
                  <c:v>11.552300000000001</c:v>
                </c:pt>
                <c:pt idx="315">
                  <c:v>11.5585</c:v>
                </c:pt>
                <c:pt idx="316">
                  <c:v>11.5708</c:v>
                </c:pt>
                <c:pt idx="317">
                  <c:v>11.552300000000001</c:v>
                </c:pt>
                <c:pt idx="318">
                  <c:v>9.7225699999999993</c:v>
                </c:pt>
                <c:pt idx="319">
                  <c:v>6.6207900000000004</c:v>
                </c:pt>
                <c:pt idx="320">
                  <c:v>6.6120200000000002</c:v>
                </c:pt>
                <c:pt idx="321">
                  <c:v>6.6168199999999997</c:v>
                </c:pt>
                <c:pt idx="322">
                  <c:v>6.6207900000000004</c:v>
                </c:pt>
                <c:pt idx="323">
                  <c:v>6.6120200000000002</c:v>
                </c:pt>
                <c:pt idx="324">
                  <c:v>6.6168199999999997</c:v>
                </c:pt>
                <c:pt idx="325">
                  <c:v>6.6207900000000004</c:v>
                </c:pt>
                <c:pt idx="326">
                  <c:v>6.6120200000000002</c:v>
                </c:pt>
                <c:pt idx="327">
                  <c:v>6.6168199999999997</c:v>
                </c:pt>
                <c:pt idx="328">
                  <c:v>6.6207900000000004</c:v>
                </c:pt>
                <c:pt idx="329">
                  <c:v>6.5792799999999998</c:v>
                </c:pt>
                <c:pt idx="330">
                  <c:v>6.6120200000000002</c:v>
                </c:pt>
                <c:pt idx="331">
                  <c:v>6.6168199999999997</c:v>
                </c:pt>
                <c:pt idx="332">
                  <c:v>6.6207900000000004</c:v>
                </c:pt>
                <c:pt idx="333">
                  <c:v>6.6120200000000002</c:v>
                </c:pt>
                <c:pt idx="334">
                  <c:v>6.6168199999999997</c:v>
                </c:pt>
                <c:pt idx="335">
                  <c:v>6.6207900000000004</c:v>
                </c:pt>
                <c:pt idx="336">
                  <c:v>6.6120200000000002</c:v>
                </c:pt>
                <c:pt idx="337">
                  <c:v>6.6168199999999997</c:v>
                </c:pt>
                <c:pt idx="338">
                  <c:v>6.6207900000000004</c:v>
                </c:pt>
                <c:pt idx="339">
                  <c:v>6.6120200000000002</c:v>
                </c:pt>
                <c:pt idx="340">
                  <c:v>6.6168199999999997</c:v>
                </c:pt>
                <c:pt idx="341">
                  <c:v>6.5792799999999998</c:v>
                </c:pt>
                <c:pt idx="342">
                  <c:v>6.6207900000000004</c:v>
                </c:pt>
                <c:pt idx="343">
                  <c:v>6.6120200000000002</c:v>
                </c:pt>
                <c:pt idx="344">
                  <c:v>6.6168199999999997</c:v>
                </c:pt>
                <c:pt idx="345">
                  <c:v>6.6207900000000004</c:v>
                </c:pt>
                <c:pt idx="346">
                  <c:v>6.6120200000000002</c:v>
                </c:pt>
                <c:pt idx="347">
                  <c:v>6.6168199999999997</c:v>
                </c:pt>
                <c:pt idx="348">
                  <c:v>6.6207900000000004</c:v>
                </c:pt>
                <c:pt idx="349">
                  <c:v>6.6120200000000002</c:v>
                </c:pt>
                <c:pt idx="350">
                  <c:v>6.6168199999999997</c:v>
                </c:pt>
                <c:pt idx="351">
                  <c:v>6.6207900000000004</c:v>
                </c:pt>
                <c:pt idx="352">
                  <c:v>6.8279100000000001</c:v>
                </c:pt>
                <c:pt idx="353">
                  <c:v>6.6207900000000004</c:v>
                </c:pt>
                <c:pt idx="354">
                  <c:v>6.6120200000000002</c:v>
                </c:pt>
                <c:pt idx="355">
                  <c:v>6.6168199999999997</c:v>
                </c:pt>
                <c:pt idx="356">
                  <c:v>6.6207900000000004</c:v>
                </c:pt>
                <c:pt idx="357">
                  <c:v>6.6120200000000002</c:v>
                </c:pt>
                <c:pt idx="358">
                  <c:v>6.6168199999999997</c:v>
                </c:pt>
                <c:pt idx="359">
                  <c:v>6.6207900000000004</c:v>
                </c:pt>
                <c:pt idx="360">
                  <c:v>6.6120200000000002</c:v>
                </c:pt>
                <c:pt idx="361">
                  <c:v>6.6168199999999997</c:v>
                </c:pt>
                <c:pt idx="362">
                  <c:v>6.6207900000000004</c:v>
                </c:pt>
                <c:pt idx="363">
                  <c:v>6.5792799999999998</c:v>
                </c:pt>
                <c:pt idx="364">
                  <c:v>6.6120200000000002</c:v>
                </c:pt>
                <c:pt idx="365">
                  <c:v>6.6168199999999997</c:v>
                </c:pt>
                <c:pt idx="366">
                  <c:v>6.6207900000000004</c:v>
                </c:pt>
                <c:pt idx="367">
                  <c:v>6.6120200000000002</c:v>
                </c:pt>
                <c:pt idx="368">
                  <c:v>6.6168199999999997</c:v>
                </c:pt>
                <c:pt idx="369">
                  <c:v>6.6207900000000004</c:v>
                </c:pt>
                <c:pt idx="370">
                  <c:v>6.6120200000000002</c:v>
                </c:pt>
                <c:pt idx="371">
                  <c:v>6.6168199999999997</c:v>
                </c:pt>
                <c:pt idx="372">
                  <c:v>6.6207900000000004</c:v>
                </c:pt>
                <c:pt idx="373">
                  <c:v>6.6120200000000002</c:v>
                </c:pt>
                <c:pt idx="374">
                  <c:v>6.6168199999999997</c:v>
                </c:pt>
                <c:pt idx="375">
                  <c:v>6.8319000000000001</c:v>
                </c:pt>
                <c:pt idx="376">
                  <c:v>6.6120200000000002</c:v>
                </c:pt>
                <c:pt idx="377">
                  <c:v>6.6168199999999997</c:v>
                </c:pt>
                <c:pt idx="378">
                  <c:v>6.6207900000000004</c:v>
                </c:pt>
                <c:pt idx="379">
                  <c:v>6.6120200000000002</c:v>
                </c:pt>
                <c:pt idx="380">
                  <c:v>6.6168199999999997</c:v>
                </c:pt>
                <c:pt idx="381">
                  <c:v>6.6207900000000004</c:v>
                </c:pt>
                <c:pt idx="382">
                  <c:v>6.6120200000000002</c:v>
                </c:pt>
                <c:pt idx="383">
                  <c:v>6.6168199999999997</c:v>
                </c:pt>
                <c:pt idx="384">
                  <c:v>6.6207900000000004</c:v>
                </c:pt>
                <c:pt idx="385">
                  <c:v>6.6120200000000002</c:v>
                </c:pt>
                <c:pt idx="386">
                  <c:v>6.8366699999999998</c:v>
                </c:pt>
                <c:pt idx="387">
                  <c:v>6.6120200000000002</c:v>
                </c:pt>
                <c:pt idx="388">
                  <c:v>6.6168199999999997</c:v>
                </c:pt>
                <c:pt idx="389">
                  <c:v>6.6207900000000004</c:v>
                </c:pt>
                <c:pt idx="390">
                  <c:v>6.6120200000000002</c:v>
                </c:pt>
                <c:pt idx="391">
                  <c:v>6.6168199999999997</c:v>
                </c:pt>
                <c:pt idx="392">
                  <c:v>6.6207900000000004</c:v>
                </c:pt>
                <c:pt idx="393">
                  <c:v>6.6120200000000002</c:v>
                </c:pt>
                <c:pt idx="394">
                  <c:v>6.6168199999999997</c:v>
                </c:pt>
                <c:pt idx="395">
                  <c:v>6.6207900000000004</c:v>
                </c:pt>
                <c:pt idx="396">
                  <c:v>6.6120200000000002</c:v>
                </c:pt>
                <c:pt idx="397">
                  <c:v>6.8279100000000001</c:v>
                </c:pt>
                <c:pt idx="398">
                  <c:v>6.6207900000000004</c:v>
                </c:pt>
                <c:pt idx="399">
                  <c:v>6.6120200000000002</c:v>
                </c:pt>
                <c:pt idx="400">
                  <c:v>6.6168199999999997</c:v>
                </c:pt>
                <c:pt idx="401">
                  <c:v>6.6207900000000004</c:v>
                </c:pt>
                <c:pt idx="402">
                  <c:v>6.6120200000000002</c:v>
                </c:pt>
                <c:pt idx="403">
                  <c:v>6.6168199999999997</c:v>
                </c:pt>
                <c:pt idx="404">
                  <c:v>6.6207900000000004</c:v>
                </c:pt>
                <c:pt idx="405">
                  <c:v>6.6120200000000002</c:v>
                </c:pt>
                <c:pt idx="406">
                  <c:v>6.6168199999999997</c:v>
                </c:pt>
                <c:pt idx="407">
                  <c:v>6.6207900000000004</c:v>
                </c:pt>
                <c:pt idx="408">
                  <c:v>6.8279100000000001</c:v>
                </c:pt>
                <c:pt idx="409">
                  <c:v>6.6207900000000004</c:v>
                </c:pt>
                <c:pt idx="410">
                  <c:v>6.6120200000000002</c:v>
                </c:pt>
                <c:pt idx="411">
                  <c:v>6.6168199999999997</c:v>
                </c:pt>
                <c:pt idx="412">
                  <c:v>6.6207900000000004</c:v>
                </c:pt>
                <c:pt idx="413">
                  <c:v>6.6120200000000002</c:v>
                </c:pt>
                <c:pt idx="414">
                  <c:v>6.6168199999999997</c:v>
                </c:pt>
                <c:pt idx="415">
                  <c:v>6.6207900000000004</c:v>
                </c:pt>
                <c:pt idx="416">
                  <c:v>6.6120200000000002</c:v>
                </c:pt>
                <c:pt idx="417">
                  <c:v>6.6168199999999997</c:v>
                </c:pt>
                <c:pt idx="418">
                  <c:v>6.6207900000000004</c:v>
                </c:pt>
                <c:pt idx="419">
                  <c:v>6.6120200000000002</c:v>
                </c:pt>
                <c:pt idx="420">
                  <c:v>6.8279100000000001</c:v>
                </c:pt>
                <c:pt idx="421">
                  <c:v>6.6207900000000004</c:v>
                </c:pt>
                <c:pt idx="422">
                  <c:v>6.6120200000000002</c:v>
                </c:pt>
                <c:pt idx="423">
                  <c:v>6.6168199999999997</c:v>
                </c:pt>
                <c:pt idx="424">
                  <c:v>6.6207900000000004</c:v>
                </c:pt>
                <c:pt idx="425">
                  <c:v>6.6120200000000002</c:v>
                </c:pt>
                <c:pt idx="426">
                  <c:v>6.6168199999999997</c:v>
                </c:pt>
                <c:pt idx="427">
                  <c:v>6.6207900000000004</c:v>
                </c:pt>
                <c:pt idx="428">
                  <c:v>6.6120200000000002</c:v>
                </c:pt>
                <c:pt idx="429">
                  <c:v>6.6168199999999997</c:v>
                </c:pt>
                <c:pt idx="430">
                  <c:v>6.6207900000000004</c:v>
                </c:pt>
                <c:pt idx="431">
                  <c:v>9.9208499999999997</c:v>
                </c:pt>
                <c:pt idx="432">
                  <c:v>11.5571</c:v>
                </c:pt>
                <c:pt idx="433">
                  <c:v>11.5722</c:v>
                </c:pt>
                <c:pt idx="434">
                  <c:v>11.552300000000001</c:v>
                </c:pt>
                <c:pt idx="435">
                  <c:v>11.5571</c:v>
                </c:pt>
                <c:pt idx="436">
                  <c:v>11.5722</c:v>
                </c:pt>
                <c:pt idx="437">
                  <c:v>11.552300000000001</c:v>
                </c:pt>
                <c:pt idx="438">
                  <c:v>11.5571</c:v>
                </c:pt>
                <c:pt idx="439">
                  <c:v>11.5722</c:v>
                </c:pt>
                <c:pt idx="440">
                  <c:v>11.552300000000001</c:v>
                </c:pt>
                <c:pt idx="441">
                  <c:v>11.5571</c:v>
                </c:pt>
                <c:pt idx="442">
                  <c:v>11.422800000000001</c:v>
                </c:pt>
                <c:pt idx="443">
                  <c:v>11.577</c:v>
                </c:pt>
                <c:pt idx="444">
                  <c:v>11.552300000000001</c:v>
                </c:pt>
                <c:pt idx="445">
                  <c:v>11.552300000000001</c:v>
                </c:pt>
                <c:pt idx="446">
                  <c:v>11.577</c:v>
                </c:pt>
                <c:pt idx="447">
                  <c:v>11.552300000000001</c:v>
                </c:pt>
                <c:pt idx="448">
                  <c:v>11.552300000000001</c:v>
                </c:pt>
                <c:pt idx="449">
                  <c:v>11.577</c:v>
                </c:pt>
                <c:pt idx="450">
                  <c:v>11.552300000000001</c:v>
                </c:pt>
                <c:pt idx="451">
                  <c:v>11.552300000000001</c:v>
                </c:pt>
                <c:pt idx="452">
                  <c:v>11.577</c:v>
                </c:pt>
                <c:pt idx="453">
                  <c:v>11.704700000000001</c:v>
                </c:pt>
                <c:pt idx="454">
                  <c:v>11.5708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11.4276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11.724600000000001</c:v>
                </c:pt>
                <c:pt idx="477">
                  <c:v>11.552300000000001</c:v>
                </c:pt>
                <c:pt idx="478">
                  <c:v>11.5571</c:v>
                </c:pt>
                <c:pt idx="479">
                  <c:v>11.5722</c:v>
                </c:pt>
                <c:pt idx="480">
                  <c:v>11.552300000000001</c:v>
                </c:pt>
                <c:pt idx="481">
                  <c:v>11.5571</c:v>
                </c:pt>
                <c:pt idx="482">
                  <c:v>11.5722</c:v>
                </c:pt>
                <c:pt idx="483">
                  <c:v>11.552300000000001</c:v>
                </c:pt>
                <c:pt idx="484">
                  <c:v>11.5571</c:v>
                </c:pt>
                <c:pt idx="485">
                  <c:v>11.5722</c:v>
                </c:pt>
                <c:pt idx="486">
                  <c:v>11.552300000000001</c:v>
                </c:pt>
                <c:pt idx="487">
                  <c:v>11.7232</c:v>
                </c:pt>
                <c:pt idx="488">
                  <c:v>11.552300000000001</c:v>
                </c:pt>
                <c:pt idx="489">
                  <c:v>11.5585</c:v>
                </c:pt>
                <c:pt idx="490">
                  <c:v>11.5708</c:v>
                </c:pt>
                <c:pt idx="491">
                  <c:v>11.552300000000001</c:v>
                </c:pt>
                <c:pt idx="492">
                  <c:v>11.5585</c:v>
                </c:pt>
                <c:pt idx="493">
                  <c:v>11.5708</c:v>
                </c:pt>
                <c:pt idx="494">
                  <c:v>11.552300000000001</c:v>
                </c:pt>
                <c:pt idx="495">
                  <c:v>11.5585</c:v>
                </c:pt>
                <c:pt idx="496">
                  <c:v>11.5708</c:v>
                </c:pt>
                <c:pt idx="497">
                  <c:v>11.552300000000001</c:v>
                </c:pt>
                <c:pt idx="498">
                  <c:v>11.5573</c:v>
                </c:pt>
                <c:pt idx="499">
                  <c:v>11.7196</c:v>
                </c:pt>
                <c:pt idx="500">
                  <c:v>11.577</c:v>
                </c:pt>
                <c:pt idx="501">
                  <c:v>11.552300000000001</c:v>
                </c:pt>
                <c:pt idx="502">
                  <c:v>11.552300000000001</c:v>
                </c:pt>
                <c:pt idx="503">
                  <c:v>11.577</c:v>
                </c:pt>
                <c:pt idx="504">
                  <c:v>11.552300000000001</c:v>
                </c:pt>
                <c:pt idx="505">
                  <c:v>11.552300000000001</c:v>
                </c:pt>
                <c:pt idx="506">
                  <c:v>11.577</c:v>
                </c:pt>
                <c:pt idx="507">
                  <c:v>11.552300000000001</c:v>
                </c:pt>
                <c:pt idx="508">
                  <c:v>11.552300000000001</c:v>
                </c:pt>
                <c:pt idx="509">
                  <c:v>11.577</c:v>
                </c:pt>
                <c:pt idx="510">
                  <c:v>11.704700000000001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11.552300000000001</c:v>
                </c:pt>
                <c:pt idx="516">
                  <c:v>11.5585</c:v>
                </c:pt>
                <c:pt idx="517">
                  <c:v>11.5708</c:v>
                </c:pt>
                <c:pt idx="518">
                  <c:v>11.552300000000001</c:v>
                </c:pt>
                <c:pt idx="519">
                  <c:v>11.5585</c:v>
                </c:pt>
                <c:pt idx="520">
                  <c:v>11.5708</c:v>
                </c:pt>
                <c:pt idx="521">
                  <c:v>11.724600000000001</c:v>
                </c:pt>
                <c:pt idx="522">
                  <c:v>11.552300000000001</c:v>
                </c:pt>
                <c:pt idx="523">
                  <c:v>11.552300000000001</c:v>
                </c:pt>
                <c:pt idx="524">
                  <c:v>11.577</c:v>
                </c:pt>
                <c:pt idx="525">
                  <c:v>11.552300000000001</c:v>
                </c:pt>
                <c:pt idx="526">
                  <c:v>11.552300000000001</c:v>
                </c:pt>
                <c:pt idx="527">
                  <c:v>11.577</c:v>
                </c:pt>
                <c:pt idx="528">
                  <c:v>11.552300000000001</c:v>
                </c:pt>
                <c:pt idx="529">
                  <c:v>11.552300000000001</c:v>
                </c:pt>
                <c:pt idx="530">
                  <c:v>11.577</c:v>
                </c:pt>
                <c:pt idx="531">
                  <c:v>11.552300000000001</c:v>
                </c:pt>
                <c:pt idx="532">
                  <c:v>11.7232</c:v>
                </c:pt>
                <c:pt idx="533">
                  <c:v>11.552300000000001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7.1659199999999998</c:v>
                </c:pt>
                <c:pt idx="545">
                  <c:v>6.6207900000000004</c:v>
                </c:pt>
                <c:pt idx="546">
                  <c:v>6.6120200000000002</c:v>
                </c:pt>
                <c:pt idx="547">
                  <c:v>6.6168199999999997</c:v>
                </c:pt>
                <c:pt idx="548">
                  <c:v>6.6207900000000004</c:v>
                </c:pt>
                <c:pt idx="549">
                  <c:v>6.6120200000000002</c:v>
                </c:pt>
                <c:pt idx="550">
                  <c:v>6.6168199999999997</c:v>
                </c:pt>
                <c:pt idx="551">
                  <c:v>6.6207900000000004</c:v>
                </c:pt>
                <c:pt idx="552">
                  <c:v>6.6120200000000002</c:v>
                </c:pt>
                <c:pt idx="553">
                  <c:v>6.6168199999999997</c:v>
                </c:pt>
                <c:pt idx="554">
                  <c:v>6.6207900000000004</c:v>
                </c:pt>
                <c:pt idx="555">
                  <c:v>6.5792799999999998</c:v>
                </c:pt>
                <c:pt idx="556">
                  <c:v>6.6120200000000002</c:v>
                </c:pt>
                <c:pt idx="557">
                  <c:v>6.6168199999999997</c:v>
                </c:pt>
                <c:pt idx="558">
                  <c:v>6.6207900000000004</c:v>
                </c:pt>
                <c:pt idx="559">
                  <c:v>6.6120200000000002</c:v>
                </c:pt>
                <c:pt idx="560">
                  <c:v>6.6168199999999997</c:v>
                </c:pt>
                <c:pt idx="561">
                  <c:v>6.6207900000000004</c:v>
                </c:pt>
                <c:pt idx="562">
                  <c:v>6.6120200000000002</c:v>
                </c:pt>
                <c:pt idx="563">
                  <c:v>6.6168199999999997</c:v>
                </c:pt>
                <c:pt idx="564">
                  <c:v>6.6207900000000004</c:v>
                </c:pt>
                <c:pt idx="565">
                  <c:v>6.6120200000000002</c:v>
                </c:pt>
                <c:pt idx="566">
                  <c:v>6.8279100000000001</c:v>
                </c:pt>
                <c:pt idx="567">
                  <c:v>6.6207900000000004</c:v>
                </c:pt>
                <c:pt idx="568">
                  <c:v>6.6120200000000002</c:v>
                </c:pt>
                <c:pt idx="569">
                  <c:v>6.6168199999999997</c:v>
                </c:pt>
                <c:pt idx="570">
                  <c:v>6.6207900000000004</c:v>
                </c:pt>
                <c:pt idx="571">
                  <c:v>6.6120200000000002</c:v>
                </c:pt>
                <c:pt idx="572">
                  <c:v>6.6168199999999997</c:v>
                </c:pt>
                <c:pt idx="573">
                  <c:v>6.6207900000000004</c:v>
                </c:pt>
                <c:pt idx="574">
                  <c:v>6.6120200000000002</c:v>
                </c:pt>
                <c:pt idx="575">
                  <c:v>6.6168199999999997</c:v>
                </c:pt>
                <c:pt idx="576">
                  <c:v>6.6207900000000004</c:v>
                </c:pt>
                <c:pt idx="577">
                  <c:v>6.5792799999999998</c:v>
                </c:pt>
                <c:pt idx="578">
                  <c:v>6.6120200000000002</c:v>
                </c:pt>
                <c:pt idx="579">
                  <c:v>6.6168199999999997</c:v>
                </c:pt>
                <c:pt idx="580">
                  <c:v>6.6207900000000004</c:v>
                </c:pt>
                <c:pt idx="581">
                  <c:v>6.6120200000000002</c:v>
                </c:pt>
                <c:pt idx="582">
                  <c:v>6.6168199999999997</c:v>
                </c:pt>
                <c:pt idx="583">
                  <c:v>6.6207900000000004</c:v>
                </c:pt>
                <c:pt idx="584">
                  <c:v>6.6120200000000002</c:v>
                </c:pt>
                <c:pt idx="585">
                  <c:v>6.6168199999999997</c:v>
                </c:pt>
                <c:pt idx="586">
                  <c:v>6.6207900000000004</c:v>
                </c:pt>
                <c:pt idx="587">
                  <c:v>6.6120200000000002</c:v>
                </c:pt>
                <c:pt idx="588">
                  <c:v>6.6168199999999997</c:v>
                </c:pt>
                <c:pt idx="589">
                  <c:v>6.5792799999999998</c:v>
                </c:pt>
                <c:pt idx="590">
                  <c:v>6.6207900000000004</c:v>
                </c:pt>
                <c:pt idx="591">
                  <c:v>6.6120200000000002</c:v>
                </c:pt>
                <c:pt idx="592">
                  <c:v>6.6168199999999997</c:v>
                </c:pt>
                <c:pt idx="593">
                  <c:v>6.6207900000000004</c:v>
                </c:pt>
                <c:pt idx="594">
                  <c:v>6.6120200000000002</c:v>
                </c:pt>
                <c:pt idx="595">
                  <c:v>6.6168199999999997</c:v>
                </c:pt>
                <c:pt idx="596">
                  <c:v>6.6207900000000004</c:v>
                </c:pt>
                <c:pt idx="597">
                  <c:v>6.6120200000000002</c:v>
                </c:pt>
                <c:pt idx="598">
                  <c:v>6.6168199999999997</c:v>
                </c:pt>
                <c:pt idx="599">
                  <c:v>6.6207900000000004</c:v>
                </c:pt>
                <c:pt idx="600">
                  <c:v>6.5792799999999998</c:v>
                </c:pt>
                <c:pt idx="601">
                  <c:v>6.6120200000000002</c:v>
                </c:pt>
                <c:pt idx="602">
                  <c:v>6.6168199999999997</c:v>
                </c:pt>
                <c:pt idx="603">
                  <c:v>6.6207900000000004</c:v>
                </c:pt>
                <c:pt idx="604">
                  <c:v>6.6120200000000002</c:v>
                </c:pt>
                <c:pt idx="605">
                  <c:v>6.6168199999999997</c:v>
                </c:pt>
                <c:pt idx="606">
                  <c:v>6.6207900000000004</c:v>
                </c:pt>
                <c:pt idx="607">
                  <c:v>6.6120200000000002</c:v>
                </c:pt>
                <c:pt idx="608">
                  <c:v>6.6168199999999997</c:v>
                </c:pt>
                <c:pt idx="609">
                  <c:v>6.6207900000000004</c:v>
                </c:pt>
                <c:pt idx="610">
                  <c:v>6.6120200000000002</c:v>
                </c:pt>
                <c:pt idx="611">
                  <c:v>6.8366699999999998</c:v>
                </c:pt>
                <c:pt idx="612">
                  <c:v>6.6120200000000002</c:v>
                </c:pt>
                <c:pt idx="613">
                  <c:v>6.6168199999999997</c:v>
                </c:pt>
                <c:pt idx="614">
                  <c:v>6.6207900000000004</c:v>
                </c:pt>
                <c:pt idx="615">
                  <c:v>6.6120200000000002</c:v>
                </c:pt>
                <c:pt idx="616">
                  <c:v>6.6168199999999997</c:v>
                </c:pt>
                <c:pt idx="617">
                  <c:v>6.6207900000000004</c:v>
                </c:pt>
                <c:pt idx="618">
                  <c:v>6.6120200000000002</c:v>
                </c:pt>
                <c:pt idx="619">
                  <c:v>6.6168199999999997</c:v>
                </c:pt>
                <c:pt idx="620">
                  <c:v>6.6207900000000004</c:v>
                </c:pt>
                <c:pt idx="621">
                  <c:v>6.6120200000000002</c:v>
                </c:pt>
                <c:pt idx="622">
                  <c:v>6.6342600000000003</c:v>
                </c:pt>
                <c:pt idx="623">
                  <c:v>6.8144600000000004</c:v>
                </c:pt>
                <c:pt idx="624">
                  <c:v>6.6120200000000002</c:v>
                </c:pt>
                <c:pt idx="625">
                  <c:v>6.6168199999999997</c:v>
                </c:pt>
                <c:pt idx="626">
                  <c:v>6.6207900000000004</c:v>
                </c:pt>
                <c:pt idx="627">
                  <c:v>6.6120200000000002</c:v>
                </c:pt>
                <c:pt idx="628">
                  <c:v>6.6168199999999997</c:v>
                </c:pt>
                <c:pt idx="629">
                  <c:v>6.6207900000000004</c:v>
                </c:pt>
                <c:pt idx="630">
                  <c:v>6.6120200000000002</c:v>
                </c:pt>
                <c:pt idx="631">
                  <c:v>6.6168199999999997</c:v>
                </c:pt>
                <c:pt idx="632">
                  <c:v>6.6207900000000004</c:v>
                </c:pt>
                <c:pt idx="633">
                  <c:v>6.6120200000000002</c:v>
                </c:pt>
                <c:pt idx="634">
                  <c:v>6.8366699999999998</c:v>
                </c:pt>
                <c:pt idx="635">
                  <c:v>6.6120200000000002</c:v>
                </c:pt>
                <c:pt idx="636">
                  <c:v>6.6168199999999997</c:v>
                </c:pt>
                <c:pt idx="637">
                  <c:v>6.6207900000000004</c:v>
                </c:pt>
                <c:pt idx="638">
                  <c:v>6.6120200000000002</c:v>
                </c:pt>
                <c:pt idx="639">
                  <c:v>6.6168199999999997</c:v>
                </c:pt>
                <c:pt idx="640">
                  <c:v>6.6207900000000004</c:v>
                </c:pt>
                <c:pt idx="641">
                  <c:v>6.6120200000000002</c:v>
                </c:pt>
                <c:pt idx="642">
                  <c:v>6.6168199999999997</c:v>
                </c:pt>
                <c:pt idx="643">
                  <c:v>6.6207900000000004</c:v>
                </c:pt>
                <c:pt idx="644">
                  <c:v>6.6120200000000002</c:v>
                </c:pt>
                <c:pt idx="645">
                  <c:v>6.8279100000000001</c:v>
                </c:pt>
                <c:pt idx="646">
                  <c:v>6.6207900000000004</c:v>
                </c:pt>
                <c:pt idx="647">
                  <c:v>6.6120200000000002</c:v>
                </c:pt>
                <c:pt idx="648">
                  <c:v>6.6168199999999997</c:v>
                </c:pt>
                <c:pt idx="649">
                  <c:v>6.6207900000000004</c:v>
                </c:pt>
                <c:pt idx="650">
                  <c:v>6.6120200000000002</c:v>
                </c:pt>
                <c:pt idx="651">
                  <c:v>6.6168199999999997</c:v>
                </c:pt>
                <c:pt idx="652">
                  <c:v>6.6207900000000004</c:v>
                </c:pt>
                <c:pt idx="653">
                  <c:v>6.6120200000000002</c:v>
                </c:pt>
                <c:pt idx="654">
                  <c:v>6.6168199999999997</c:v>
                </c:pt>
                <c:pt idx="655">
                  <c:v>6.6207900000000004</c:v>
                </c:pt>
                <c:pt idx="656">
                  <c:v>7.8131300000000001</c:v>
                </c:pt>
                <c:pt idx="657">
                  <c:v>11.5571</c:v>
                </c:pt>
                <c:pt idx="658">
                  <c:v>11.5722</c:v>
                </c:pt>
                <c:pt idx="659">
                  <c:v>11.552300000000001</c:v>
                </c:pt>
                <c:pt idx="660">
                  <c:v>11.5571</c:v>
                </c:pt>
                <c:pt idx="661">
                  <c:v>11.5722</c:v>
                </c:pt>
                <c:pt idx="662">
                  <c:v>11.552300000000001</c:v>
                </c:pt>
                <c:pt idx="663">
                  <c:v>11.5571</c:v>
                </c:pt>
                <c:pt idx="664">
                  <c:v>11.5722</c:v>
                </c:pt>
                <c:pt idx="665">
                  <c:v>11.552300000000001</c:v>
                </c:pt>
                <c:pt idx="666">
                  <c:v>11.5571</c:v>
                </c:pt>
                <c:pt idx="667">
                  <c:v>11.5722</c:v>
                </c:pt>
                <c:pt idx="668">
                  <c:v>11.4276</c:v>
                </c:pt>
                <c:pt idx="669">
                  <c:v>11.552300000000001</c:v>
                </c:pt>
                <c:pt idx="670">
                  <c:v>11.552300000000001</c:v>
                </c:pt>
                <c:pt idx="671">
                  <c:v>11.577</c:v>
                </c:pt>
                <c:pt idx="672">
                  <c:v>11.552300000000001</c:v>
                </c:pt>
                <c:pt idx="673">
                  <c:v>11.552300000000001</c:v>
                </c:pt>
                <c:pt idx="674">
                  <c:v>11.577</c:v>
                </c:pt>
                <c:pt idx="675">
                  <c:v>11.552300000000001</c:v>
                </c:pt>
                <c:pt idx="676">
                  <c:v>11.552300000000001</c:v>
                </c:pt>
                <c:pt idx="677">
                  <c:v>11.577</c:v>
                </c:pt>
                <c:pt idx="678">
                  <c:v>11.552300000000001</c:v>
                </c:pt>
                <c:pt idx="679">
                  <c:v>11.7232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11.552300000000001</c:v>
                </c:pt>
                <c:pt idx="684">
                  <c:v>11.5585</c:v>
                </c:pt>
                <c:pt idx="685">
                  <c:v>11.5708</c:v>
                </c:pt>
                <c:pt idx="686">
                  <c:v>11.552300000000001</c:v>
                </c:pt>
                <c:pt idx="687">
                  <c:v>11.5585</c:v>
                </c:pt>
                <c:pt idx="688">
                  <c:v>11.5708</c:v>
                </c:pt>
                <c:pt idx="689">
                  <c:v>11.552300000000001</c:v>
                </c:pt>
                <c:pt idx="690">
                  <c:v>11.724600000000001</c:v>
                </c:pt>
                <c:pt idx="691">
                  <c:v>11.552300000000001</c:v>
                </c:pt>
                <c:pt idx="692">
                  <c:v>11.577</c:v>
                </c:pt>
                <c:pt idx="693">
                  <c:v>11.552300000000001</c:v>
                </c:pt>
                <c:pt idx="694">
                  <c:v>11.552300000000001</c:v>
                </c:pt>
                <c:pt idx="695">
                  <c:v>11.577</c:v>
                </c:pt>
                <c:pt idx="696">
                  <c:v>11.552300000000001</c:v>
                </c:pt>
                <c:pt idx="697">
                  <c:v>11.552300000000001</c:v>
                </c:pt>
                <c:pt idx="698">
                  <c:v>11.577</c:v>
                </c:pt>
                <c:pt idx="699">
                  <c:v>11.552300000000001</c:v>
                </c:pt>
                <c:pt idx="700">
                  <c:v>11.552300000000001</c:v>
                </c:pt>
                <c:pt idx="701">
                  <c:v>11.7232</c:v>
                </c:pt>
                <c:pt idx="702">
                  <c:v>11.5585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11.704700000000001</c:v>
                </c:pt>
                <c:pt idx="714">
                  <c:v>11.5722</c:v>
                </c:pt>
                <c:pt idx="715">
                  <c:v>11.552300000000001</c:v>
                </c:pt>
                <c:pt idx="716">
                  <c:v>11.5571</c:v>
                </c:pt>
                <c:pt idx="717">
                  <c:v>11.5722</c:v>
                </c:pt>
                <c:pt idx="718">
                  <c:v>11.552300000000001</c:v>
                </c:pt>
                <c:pt idx="719">
                  <c:v>11.5571</c:v>
                </c:pt>
                <c:pt idx="720">
                  <c:v>11.5722</c:v>
                </c:pt>
                <c:pt idx="721">
                  <c:v>11.552300000000001</c:v>
                </c:pt>
                <c:pt idx="722">
                  <c:v>11.5571</c:v>
                </c:pt>
                <c:pt idx="723">
                  <c:v>11.5722</c:v>
                </c:pt>
                <c:pt idx="724">
                  <c:v>11.704700000000001</c:v>
                </c:pt>
                <c:pt idx="725">
                  <c:v>11.5708</c:v>
                </c:pt>
                <c:pt idx="726">
                  <c:v>11.552300000000001</c:v>
                </c:pt>
                <c:pt idx="727">
                  <c:v>11.5585</c:v>
                </c:pt>
                <c:pt idx="728">
                  <c:v>11.5708</c:v>
                </c:pt>
                <c:pt idx="729">
                  <c:v>11.552300000000001</c:v>
                </c:pt>
                <c:pt idx="730">
                  <c:v>11.5585</c:v>
                </c:pt>
                <c:pt idx="731">
                  <c:v>11.5708</c:v>
                </c:pt>
                <c:pt idx="732">
                  <c:v>11.552300000000001</c:v>
                </c:pt>
                <c:pt idx="733">
                  <c:v>11.5585</c:v>
                </c:pt>
                <c:pt idx="734">
                  <c:v>11.5708</c:v>
                </c:pt>
                <c:pt idx="735">
                  <c:v>11.724600000000001</c:v>
                </c:pt>
                <c:pt idx="736">
                  <c:v>11.552300000000001</c:v>
                </c:pt>
                <c:pt idx="737">
                  <c:v>11.552300000000001</c:v>
                </c:pt>
                <c:pt idx="738">
                  <c:v>11.577</c:v>
                </c:pt>
                <c:pt idx="739">
                  <c:v>11.552300000000001</c:v>
                </c:pt>
                <c:pt idx="740">
                  <c:v>11.552300000000001</c:v>
                </c:pt>
                <c:pt idx="741">
                  <c:v>11.577</c:v>
                </c:pt>
                <c:pt idx="742">
                  <c:v>11.552300000000001</c:v>
                </c:pt>
                <c:pt idx="743">
                  <c:v>11.552300000000001</c:v>
                </c:pt>
                <c:pt idx="744">
                  <c:v>11.577</c:v>
                </c:pt>
                <c:pt idx="745">
                  <c:v>11.552300000000001</c:v>
                </c:pt>
                <c:pt idx="746">
                  <c:v>11.7232</c:v>
                </c:pt>
                <c:pt idx="747">
                  <c:v>11.552300000000001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11.718400000000001</c:v>
                </c:pt>
                <c:pt idx="759">
                  <c:v>11.5571</c:v>
                </c:pt>
                <c:pt idx="760">
                  <c:v>11.5722</c:v>
                </c:pt>
                <c:pt idx="761">
                  <c:v>11.552300000000001</c:v>
                </c:pt>
                <c:pt idx="762">
                  <c:v>11.5571</c:v>
                </c:pt>
                <c:pt idx="763">
                  <c:v>11.5722</c:v>
                </c:pt>
                <c:pt idx="764">
                  <c:v>11.552300000000001</c:v>
                </c:pt>
                <c:pt idx="765">
                  <c:v>11.5571</c:v>
                </c:pt>
                <c:pt idx="766">
                  <c:v>11.5722</c:v>
                </c:pt>
                <c:pt idx="767">
                  <c:v>11.552300000000001</c:v>
                </c:pt>
                <c:pt idx="768">
                  <c:v>11.5571</c:v>
                </c:pt>
                <c:pt idx="769">
                  <c:v>9.1406100000000006</c:v>
                </c:pt>
                <c:pt idx="770">
                  <c:v>6.6207900000000004</c:v>
                </c:pt>
                <c:pt idx="771">
                  <c:v>6.6120200000000002</c:v>
                </c:pt>
                <c:pt idx="772">
                  <c:v>6.6168199999999997</c:v>
                </c:pt>
                <c:pt idx="773">
                  <c:v>6.6207900000000004</c:v>
                </c:pt>
                <c:pt idx="774">
                  <c:v>6.6120200000000002</c:v>
                </c:pt>
                <c:pt idx="775">
                  <c:v>6.6168199999999997</c:v>
                </c:pt>
                <c:pt idx="776">
                  <c:v>6.6207900000000004</c:v>
                </c:pt>
                <c:pt idx="777">
                  <c:v>6.6120200000000002</c:v>
                </c:pt>
                <c:pt idx="778">
                  <c:v>6.6168199999999997</c:v>
                </c:pt>
                <c:pt idx="779">
                  <c:v>6.6207900000000004</c:v>
                </c:pt>
                <c:pt idx="780">
                  <c:v>6.5792799999999998</c:v>
                </c:pt>
                <c:pt idx="781">
                  <c:v>6.6120200000000002</c:v>
                </c:pt>
                <c:pt idx="782">
                  <c:v>6.6168199999999997</c:v>
                </c:pt>
                <c:pt idx="783">
                  <c:v>6.6207900000000004</c:v>
                </c:pt>
                <c:pt idx="784">
                  <c:v>6.6120200000000002</c:v>
                </c:pt>
                <c:pt idx="785">
                  <c:v>6.6168199999999997</c:v>
                </c:pt>
                <c:pt idx="786">
                  <c:v>6.6207900000000004</c:v>
                </c:pt>
                <c:pt idx="787">
                  <c:v>6.6120200000000002</c:v>
                </c:pt>
                <c:pt idx="788">
                  <c:v>6.6168199999999997</c:v>
                </c:pt>
                <c:pt idx="789">
                  <c:v>6.6207900000000004</c:v>
                </c:pt>
                <c:pt idx="790">
                  <c:v>6.6120200000000002</c:v>
                </c:pt>
                <c:pt idx="791">
                  <c:v>6.6193099999999996</c:v>
                </c:pt>
                <c:pt idx="792">
                  <c:v>6.8294100000000002</c:v>
                </c:pt>
                <c:pt idx="793">
                  <c:v>6.6168199999999997</c:v>
                </c:pt>
                <c:pt idx="794">
                  <c:v>6.6207900000000004</c:v>
                </c:pt>
                <c:pt idx="795">
                  <c:v>6.6120200000000002</c:v>
                </c:pt>
                <c:pt idx="796">
                  <c:v>6.6168199999999997</c:v>
                </c:pt>
                <c:pt idx="797">
                  <c:v>6.6207900000000004</c:v>
                </c:pt>
                <c:pt idx="798">
                  <c:v>6.6120200000000002</c:v>
                </c:pt>
                <c:pt idx="799">
                  <c:v>6.6168199999999997</c:v>
                </c:pt>
                <c:pt idx="800">
                  <c:v>6.6207900000000004</c:v>
                </c:pt>
                <c:pt idx="801">
                  <c:v>6.6120200000000002</c:v>
                </c:pt>
                <c:pt idx="802">
                  <c:v>6.6168199999999997</c:v>
                </c:pt>
                <c:pt idx="803">
                  <c:v>6.8319000000000001</c:v>
                </c:pt>
                <c:pt idx="804">
                  <c:v>6.6120200000000002</c:v>
                </c:pt>
                <c:pt idx="805">
                  <c:v>6.6168199999999997</c:v>
                </c:pt>
                <c:pt idx="806">
                  <c:v>6.6207900000000004</c:v>
                </c:pt>
                <c:pt idx="807">
                  <c:v>6.6120200000000002</c:v>
                </c:pt>
                <c:pt idx="808">
                  <c:v>6.6168199999999997</c:v>
                </c:pt>
                <c:pt idx="809">
                  <c:v>6.6207900000000004</c:v>
                </c:pt>
                <c:pt idx="810">
                  <c:v>6.6120200000000002</c:v>
                </c:pt>
                <c:pt idx="811">
                  <c:v>6.6168199999999997</c:v>
                </c:pt>
                <c:pt idx="812">
                  <c:v>6.6207900000000004</c:v>
                </c:pt>
                <c:pt idx="813">
                  <c:v>6.6120200000000002</c:v>
                </c:pt>
                <c:pt idx="814">
                  <c:v>6.5792799999999998</c:v>
                </c:pt>
                <c:pt idx="815">
                  <c:v>6.6168199999999997</c:v>
                </c:pt>
                <c:pt idx="816">
                  <c:v>6.6207900000000004</c:v>
                </c:pt>
                <c:pt idx="817">
                  <c:v>6.6120200000000002</c:v>
                </c:pt>
                <c:pt idx="818">
                  <c:v>6.6168199999999997</c:v>
                </c:pt>
                <c:pt idx="819">
                  <c:v>6.6207900000000004</c:v>
                </c:pt>
                <c:pt idx="820">
                  <c:v>6.6120200000000002</c:v>
                </c:pt>
                <c:pt idx="821">
                  <c:v>6.6168199999999997</c:v>
                </c:pt>
                <c:pt idx="822">
                  <c:v>6.6207900000000004</c:v>
                </c:pt>
                <c:pt idx="823">
                  <c:v>6.6120200000000002</c:v>
                </c:pt>
                <c:pt idx="824">
                  <c:v>6.6168199999999997</c:v>
                </c:pt>
                <c:pt idx="825">
                  <c:v>6.8319000000000001</c:v>
                </c:pt>
                <c:pt idx="826">
                  <c:v>6.6168199999999997</c:v>
                </c:pt>
                <c:pt idx="827">
                  <c:v>6.6207900000000004</c:v>
                </c:pt>
                <c:pt idx="828">
                  <c:v>6.6120200000000002</c:v>
                </c:pt>
                <c:pt idx="829">
                  <c:v>6.6168199999999997</c:v>
                </c:pt>
                <c:pt idx="830">
                  <c:v>6.6207900000000004</c:v>
                </c:pt>
                <c:pt idx="831">
                  <c:v>6.6120200000000002</c:v>
                </c:pt>
                <c:pt idx="832">
                  <c:v>6.6168199999999997</c:v>
                </c:pt>
                <c:pt idx="833">
                  <c:v>6.6207900000000004</c:v>
                </c:pt>
                <c:pt idx="834">
                  <c:v>6.6120200000000002</c:v>
                </c:pt>
                <c:pt idx="835">
                  <c:v>6.6168199999999997</c:v>
                </c:pt>
                <c:pt idx="836">
                  <c:v>6.6207900000000004</c:v>
                </c:pt>
                <c:pt idx="837">
                  <c:v>6.8231200000000003</c:v>
                </c:pt>
                <c:pt idx="838">
                  <c:v>6.6168199999999997</c:v>
                </c:pt>
                <c:pt idx="839">
                  <c:v>6.6207900000000004</c:v>
                </c:pt>
                <c:pt idx="840">
                  <c:v>6.6120200000000002</c:v>
                </c:pt>
                <c:pt idx="841">
                  <c:v>6.6168199999999997</c:v>
                </c:pt>
                <c:pt idx="842">
                  <c:v>6.6207900000000004</c:v>
                </c:pt>
                <c:pt idx="843">
                  <c:v>6.6120200000000002</c:v>
                </c:pt>
                <c:pt idx="844">
                  <c:v>6.6168199999999997</c:v>
                </c:pt>
                <c:pt idx="845">
                  <c:v>6.6207900000000004</c:v>
                </c:pt>
                <c:pt idx="846">
                  <c:v>6.6120200000000002</c:v>
                </c:pt>
                <c:pt idx="847">
                  <c:v>6.6168199999999997</c:v>
                </c:pt>
                <c:pt idx="848">
                  <c:v>6.8319000000000001</c:v>
                </c:pt>
                <c:pt idx="849">
                  <c:v>6.6168199999999997</c:v>
                </c:pt>
                <c:pt idx="850">
                  <c:v>6.6207900000000004</c:v>
                </c:pt>
                <c:pt idx="851">
                  <c:v>6.6120200000000002</c:v>
                </c:pt>
                <c:pt idx="852">
                  <c:v>6.6168199999999997</c:v>
                </c:pt>
                <c:pt idx="853">
                  <c:v>6.6207900000000004</c:v>
                </c:pt>
                <c:pt idx="854">
                  <c:v>6.6120200000000002</c:v>
                </c:pt>
                <c:pt idx="855">
                  <c:v>6.6168199999999997</c:v>
                </c:pt>
                <c:pt idx="856">
                  <c:v>6.6207900000000004</c:v>
                </c:pt>
                <c:pt idx="857">
                  <c:v>6.6120200000000002</c:v>
                </c:pt>
                <c:pt idx="858">
                  <c:v>6.6168199999999997</c:v>
                </c:pt>
                <c:pt idx="859">
                  <c:v>6.8319000000000001</c:v>
                </c:pt>
                <c:pt idx="860">
                  <c:v>6.6168199999999997</c:v>
                </c:pt>
                <c:pt idx="861">
                  <c:v>6.6207900000000004</c:v>
                </c:pt>
                <c:pt idx="862">
                  <c:v>6.6120200000000002</c:v>
                </c:pt>
                <c:pt idx="863">
                  <c:v>6.6168199999999997</c:v>
                </c:pt>
                <c:pt idx="864">
                  <c:v>6.6207900000000004</c:v>
                </c:pt>
                <c:pt idx="865">
                  <c:v>6.6120200000000002</c:v>
                </c:pt>
                <c:pt idx="866">
                  <c:v>6.6168199999999997</c:v>
                </c:pt>
                <c:pt idx="867">
                  <c:v>6.6207900000000004</c:v>
                </c:pt>
                <c:pt idx="868">
                  <c:v>6.6120200000000002</c:v>
                </c:pt>
                <c:pt idx="869">
                  <c:v>6.6168199999999997</c:v>
                </c:pt>
                <c:pt idx="870">
                  <c:v>6.8319000000000001</c:v>
                </c:pt>
                <c:pt idx="871">
                  <c:v>6.6120200000000002</c:v>
                </c:pt>
                <c:pt idx="872">
                  <c:v>6.6168199999999997</c:v>
                </c:pt>
                <c:pt idx="873">
                  <c:v>6.6207900000000004</c:v>
                </c:pt>
                <c:pt idx="874">
                  <c:v>6.6120200000000002</c:v>
                </c:pt>
                <c:pt idx="875">
                  <c:v>6.6168199999999997</c:v>
                </c:pt>
                <c:pt idx="876">
                  <c:v>6.6207900000000004</c:v>
                </c:pt>
                <c:pt idx="877">
                  <c:v>6.6120200000000002</c:v>
                </c:pt>
                <c:pt idx="878">
                  <c:v>6.6168199999999997</c:v>
                </c:pt>
                <c:pt idx="879">
                  <c:v>6.6207900000000004</c:v>
                </c:pt>
                <c:pt idx="880">
                  <c:v>6.6120200000000002</c:v>
                </c:pt>
                <c:pt idx="881">
                  <c:v>6.6168199999999997</c:v>
                </c:pt>
                <c:pt idx="882">
                  <c:v>11.2121</c:v>
                </c:pt>
                <c:pt idx="883">
                  <c:v>11.552300000000001</c:v>
                </c:pt>
                <c:pt idx="884">
                  <c:v>11.5571</c:v>
                </c:pt>
                <c:pt idx="885">
                  <c:v>11.5722</c:v>
                </c:pt>
                <c:pt idx="886">
                  <c:v>11.552300000000001</c:v>
                </c:pt>
                <c:pt idx="887">
                  <c:v>11.5571</c:v>
                </c:pt>
                <c:pt idx="888">
                  <c:v>11.5722</c:v>
                </c:pt>
                <c:pt idx="889">
                  <c:v>11.552300000000001</c:v>
                </c:pt>
                <c:pt idx="890">
                  <c:v>11.5571</c:v>
                </c:pt>
                <c:pt idx="891">
                  <c:v>11.5722</c:v>
                </c:pt>
                <c:pt idx="892">
                  <c:v>11.552300000000001</c:v>
                </c:pt>
                <c:pt idx="893">
                  <c:v>11.4276</c:v>
                </c:pt>
                <c:pt idx="894">
                  <c:v>11.552300000000001</c:v>
                </c:pt>
                <c:pt idx="895">
                  <c:v>11.577</c:v>
                </c:pt>
                <c:pt idx="896">
                  <c:v>11.552300000000001</c:v>
                </c:pt>
                <c:pt idx="897">
                  <c:v>11.552300000000001</c:v>
                </c:pt>
                <c:pt idx="898">
                  <c:v>11.577</c:v>
                </c:pt>
                <c:pt idx="899">
                  <c:v>11.552300000000001</c:v>
                </c:pt>
                <c:pt idx="900">
                  <c:v>11.552300000000001</c:v>
                </c:pt>
                <c:pt idx="901">
                  <c:v>11.577</c:v>
                </c:pt>
                <c:pt idx="902">
                  <c:v>11.552300000000001</c:v>
                </c:pt>
                <c:pt idx="903">
                  <c:v>11.552300000000001</c:v>
                </c:pt>
                <c:pt idx="904">
                  <c:v>11.7232</c:v>
                </c:pt>
                <c:pt idx="905">
                  <c:v>11.5585</c:v>
                </c:pt>
                <c:pt idx="906">
                  <c:v>11.5708</c:v>
                </c:pt>
                <c:pt idx="907">
                  <c:v>11.552300000000001</c:v>
                </c:pt>
                <c:pt idx="908">
                  <c:v>11.5585</c:v>
                </c:pt>
                <c:pt idx="909">
                  <c:v>11.5708</c:v>
                </c:pt>
                <c:pt idx="910">
                  <c:v>11.552300000000001</c:v>
                </c:pt>
                <c:pt idx="911">
                  <c:v>11.5585</c:v>
                </c:pt>
                <c:pt idx="912">
                  <c:v>11.5708</c:v>
                </c:pt>
                <c:pt idx="913">
                  <c:v>11.552300000000001</c:v>
                </c:pt>
                <c:pt idx="914">
                  <c:v>11.5585</c:v>
                </c:pt>
                <c:pt idx="915">
                  <c:v>11.718400000000001</c:v>
                </c:pt>
                <c:pt idx="916">
                  <c:v>11.5571</c:v>
                </c:pt>
                <c:pt idx="917">
                  <c:v>11.5722</c:v>
                </c:pt>
                <c:pt idx="918">
                  <c:v>11.552300000000001</c:v>
                </c:pt>
                <c:pt idx="919">
                  <c:v>11.5571</c:v>
                </c:pt>
                <c:pt idx="920">
                  <c:v>11.5722</c:v>
                </c:pt>
                <c:pt idx="921">
                  <c:v>11.552300000000001</c:v>
                </c:pt>
                <c:pt idx="922">
                  <c:v>11.5571</c:v>
                </c:pt>
                <c:pt idx="923">
                  <c:v>11.5722</c:v>
                </c:pt>
                <c:pt idx="924">
                  <c:v>11.552300000000001</c:v>
                </c:pt>
                <c:pt idx="925">
                  <c:v>11.5571</c:v>
                </c:pt>
                <c:pt idx="926">
                  <c:v>11.5722</c:v>
                </c:pt>
                <c:pt idx="927">
                  <c:v>11.704700000000001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11.724600000000001</c:v>
                </c:pt>
                <c:pt idx="939">
                  <c:v>11.552300000000001</c:v>
                </c:pt>
                <c:pt idx="940">
                  <c:v>11.552300000000001</c:v>
                </c:pt>
                <c:pt idx="941">
                  <c:v>11.577</c:v>
                </c:pt>
                <c:pt idx="942">
                  <c:v>11.552300000000001</c:v>
                </c:pt>
                <c:pt idx="943">
                  <c:v>11.552300000000001</c:v>
                </c:pt>
                <c:pt idx="944">
                  <c:v>11.577</c:v>
                </c:pt>
                <c:pt idx="945">
                  <c:v>11.552300000000001</c:v>
                </c:pt>
                <c:pt idx="946">
                  <c:v>11.552300000000001</c:v>
                </c:pt>
                <c:pt idx="947">
                  <c:v>11.577</c:v>
                </c:pt>
                <c:pt idx="948">
                  <c:v>11.552300000000001</c:v>
                </c:pt>
                <c:pt idx="949">
                  <c:v>11.7232</c:v>
                </c:pt>
                <c:pt idx="950">
                  <c:v>11.552300000000001</c:v>
                </c:pt>
                <c:pt idx="951">
                  <c:v>11.5585</c:v>
                </c:pt>
                <c:pt idx="952">
                  <c:v>11.5708</c:v>
                </c:pt>
                <c:pt idx="953">
                  <c:v>11.552300000000001</c:v>
                </c:pt>
                <c:pt idx="954">
                  <c:v>11.5585</c:v>
                </c:pt>
                <c:pt idx="955">
                  <c:v>11.5708</c:v>
                </c:pt>
                <c:pt idx="956">
                  <c:v>11.552300000000001</c:v>
                </c:pt>
                <c:pt idx="957">
                  <c:v>11.5585</c:v>
                </c:pt>
                <c:pt idx="958">
                  <c:v>11.5708</c:v>
                </c:pt>
                <c:pt idx="959">
                  <c:v>11.552300000000001</c:v>
                </c:pt>
                <c:pt idx="960">
                  <c:v>11.6266</c:v>
                </c:pt>
                <c:pt idx="961">
                  <c:v>11.6503</c:v>
                </c:pt>
                <c:pt idx="962">
                  <c:v>11.5571</c:v>
                </c:pt>
                <c:pt idx="963">
                  <c:v>11.5722</c:v>
                </c:pt>
                <c:pt idx="964">
                  <c:v>11.552300000000001</c:v>
                </c:pt>
                <c:pt idx="965">
                  <c:v>11.5571</c:v>
                </c:pt>
                <c:pt idx="966">
                  <c:v>11.5722</c:v>
                </c:pt>
                <c:pt idx="967">
                  <c:v>11.552300000000001</c:v>
                </c:pt>
                <c:pt idx="968">
                  <c:v>11.5571</c:v>
                </c:pt>
                <c:pt idx="969">
                  <c:v>11.5722</c:v>
                </c:pt>
                <c:pt idx="970">
                  <c:v>11.552300000000001</c:v>
                </c:pt>
                <c:pt idx="971">
                  <c:v>11.5571</c:v>
                </c:pt>
                <c:pt idx="972">
                  <c:v>11.718400000000001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11.718400000000001</c:v>
                </c:pt>
                <c:pt idx="984">
                  <c:v>11.577</c:v>
                </c:pt>
                <c:pt idx="985">
                  <c:v>11.552300000000001</c:v>
                </c:pt>
                <c:pt idx="986">
                  <c:v>11.552300000000001</c:v>
                </c:pt>
                <c:pt idx="987">
                  <c:v>11.577</c:v>
                </c:pt>
                <c:pt idx="988">
                  <c:v>11.552300000000001</c:v>
                </c:pt>
                <c:pt idx="989">
                  <c:v>11.552300000000001</c:v>
                </c:pt>
                <c:pt idx="990">
                  <c:v>11.577</c:v>
                </c:pt>
                <c:pt idx="991">
                  <c:v>11.552300000000001</c:v>
                </c:pt>
                <c:pt idx="992">
                  <c:v>11.552300000000001</c:v>
                </c:pt>
                <c:pt idx="993">
                  <c:v>11.577</c:v>
                </c:pt>
                <c:pt idx="994">
                  <c:v>10.6907</c:v>
                </c:pt>
                <c:pt idx="995">
                  <c:v>6.6120200000000002</c:v>
                </c:pt>
                <c:pt idx="996">
                  <c:v>6.6168199999999997</c:v>
                </c:pt>
                <c:pt idx="997">
                  <c:v>6.6207900000000004</c:v>
                </c:pt>
                <c:pt idx="998">
                  <c:v>6.6120200000000002</c:v>
                </c:pt>
                <c:pt idx="999">
                  <c:v>6.6168199999999997</c:v>
                </c:pt>
                <c:pt idx="1000">
                  <c:v>6.6207900000000004</c:v>
                </c:pt>
                <c:pt idx="1001">
                  <c:v>6.6120200000000002</c:v>
                </c:pt>
                <c:pt idx="1002">
                  <c:v>6.6168199999999997</c:v>
                </c:pt>
                <c:pt idx="1003">
                  <c:v>6.6207900000000004</c:v>
                </c:pt>
                <c:pt idx="1004">
                  <c:v>6.6120200000000002</c:v>
                </c:pt>
                <c:pt idx="1005">
                  <c:v>6.6168199999999997</c:v>
                </c:pt>
                <c:pt idx="1006">
                  <c:v>6.5792799999999998</c:v>
                </c:pt>
                <c:pt idx="1007">
                  <c:v>6.6207900000000004</c:v>
                </c:pt>
                <c:pt idx="1008">
                  <c:v>6.6120200000000002</c:v>
                </c:pt>
                <c:pt idx="1009">
                  <c:v>6.6168199999999997</c:v>
                </c:pt>
                <c:pt idx="1010">
                  <c:v>6.6207900000000004</c:v>
                </c:pt>
                <c:pt idx="1011">
                  <c:v>6.6120200000000002</c:v>
                </c:pt>
                <c:pt idx="1012">
                  <c:v>6.6168199999999997</c:v>
                </c:pt>
                <c:pt idx="1013">
                  <c:v>6.6207900000000004</c:v>
                </c:pt>
                <c:pt idx="1014">
                  <c:v>6.6120200000000002</c:v>
                </c:pt>
                <c:pt idx="1015">
                  <c:v>6.6168199999999997</c:v>
                </c:pt>
                <c:pt idx="1016">
                  <c:v>6.6207900000000004</c:v>
                </c:pt>
                <c:pt idx="1017">
                  <c:v>6.8279100000000001</c:v>
                </c:pt>
                <c:pt idx="1018">
                  <c:v>6.6207900000000004</c:v>
                </c:pt>
                <c:pt idx="1019">
                  <c:v>6.6120200000000002</c:v>
                </c:pt>
                <c:pt idx="1020">
                  <c:v>6.6168199999999997</c:v>
                </c:pt>
                <c:pt idx="1021">
                  <c:v>6.6207900000000004</c:v>
                </c:pt>
                <c:pt idx="1022">
                  <c:v>6.6120200000000002</c:v>
                </c:pt>
                <c:pt idx="1023">
                  <c:v>6.6168199999999997</c:v>
                </c:pt>
                <c:pt idx="1024">
                  <c:v>6.6207900000000004</c:v>
                </c:pt>
                <c:pt idx="1025">
                  <c:v>6.6120200000000002</c:v>
                </c:pt>
                <c:pt idx="1026">
                  <c:v>6.6168199999999997</c:v>
                </c:pt>
                <c:pt idx="1027">
                  <c:v>6.6207900000000004</c:v>
                </c:pt>
                <c:pt idx="1028">
                  <c:v>6.8231200000000003</c:v>
                </c:pt>
                <c:pt idx="1029">
                  <c:v>6.6168199999999997</c:v>
                </c:pt>
                <c:pt idx="1030">
                  <c:v>6.6207900000000004</c:v>
                </c:pt>
                <c:pt idx="1031">
                  <c:v>6.6120200000000002</c:v>
                </c:pt>
                <c:pt idx="1032">
                  <c:v>6.6168199999999997</c:v>
                </c:pt>
                <c:pt idx="1033">
                  <c:v>6.6207900000000004</c:v>
                </c:pt>
                <c:pt idx="1034">
                  <c:v>6.6120200000000002</c:v>
                </c:pt>
                <c:pt idx="1035">
                  <c:v>6.6168199999999997</c:v>
                </c:pt>
                <c:pt idx="1036">
                  <c:v>6.6207900000000004</c:v>
                </c:pt>
                <c:pt idx="1037">
                  <c:v>6.6120200000000002</c:v>
                </c:pt>
                <c:pt idx="1038">
                  <c:v>6.6168199999999997</c:v>
                </c:pt>
                <c:pt idx="1039">
                  <c:v>6.5792799999999998</c:v>
                </c:pt>
                <c:pt idx="1040">
                  <c:v>6.6207900000000004</c:v>
                </c:pt>
                <c:pt idx="1041">
                  <c:v>6.6120200000000002</c:v>
                </c:pt>
                <c:pt idx="1042">
                  <c:v>6.6168199999999997</c:v>
                </c:pt>
                <c:pt idx="1043">
                  <c:v>6.6207900000000004</c:v>
                </c:pt>
                <c:pt idx="1044">
                  <c:v>6.6120200000000002</c:v>
                </c:pt>
                <c:pt idx="1045">
                  <c:v>6.6168199999999997</c:v>
                </c:pt>
                <c:pt idx="1046">
                  <c:v>6.6207900000000004</c:v>
                </c:pt>
                <c:pt idx="1047">
                  <c:v>6.6120200000000002</c:v>
                </c:pt>
                <c:pt idx="1048">
                  <c:v>6.6168199999999997</c:v>
                </c:pt>
                <c:pt idx="1049">
                  <c:v>6.6207900000000004</c:v>
                </c:pt>
                <c:pt idx="1050">
                  <c:v>6.6120200000000002</c:v>
                </c:pt>
                <c:pt idx="1051">
                  <c:v>6.8366699999999998</c:v>
                </c:pt>
                <c:pt idx="1052">
                  <c:v>6.6120200000000002</c:v>
                </c:pt>
                <c:pt idx="1053">
                  <c:v>6.6168199999999997</c:v>
                </c:pt>
                <c:pt idx="1054">
                  <c:v>6.6207900000000004</c:v>
                </c:pt>
                <c:pt idx="1055">
                  <c:v>6.6120200000000002</c:v>
                </c:pt>
                <c:pt idx="1056">
                  <c:v>6.6168199999999997</c:v>
                </c:pt>
                <c:pt idx="1057">
                  <c:v>6.6207900000000004</c:v>
                </c:pt>
                <c:pt idx="1058">
                  <c:v>6.6120200000000002</c:v>
                </c:pt>
                <c:pt idx="1059">
                  <c:v>6.6168199999999997</c:v>
                </c:pt>
                <c:pt idx="1060">
                  <c:v>6.6207900000000004</c:v>
                </c:pt>
                <c:pt idx="1061">
                  <c:v>6.6120200000000002</c:v>
                </c:pt>
                <c:pt idx="1062">
                  <c:v>6.8279100000000001</c:v>
                </c:pt>
                <c:pt idx="1063">
                  <c:v>6.6207900000000004</c:v>
                </c:pt>
                <c:pt idx="1064">
                  <c:v>6.6120200000000002</c:v>
                </c:pt>
                <c:pt idx="1065">
                  <c:v>6.6168199999999997</c:v>
                </c:pt>
                <c:pt idx="1066">
                  <c:v>6.6207900000000004</c:v>
                </c:pt>
                <c:pt idx="1067">
                  <c:v>6.6120200000000002</c:v>
                </c:pt>
                <c:pt idx="1068">
                  <c:v>6.6168199999999997</c:v>
                </c:pt>
                <c:pt idx="1069">
                  <c:v>6.6207900000000004</c:v>
                </c:pt>
                <c:pt idx="1070">
                  <c:v>6.6120200000000002</c:v>
                </c:pt>
                <c:pt idx="1071">
                  <c:v>6.6168199999999997</c:v>
                </c:pt>
                <c:pt idx="1072">
                  <c:v>6.6207900000000004</c:v>
                </c:pt>
                <c:pt idx="1073">
                  <c:v>6.8279100000000001</c:v>
                </c:pt>
                <c:pt idx="1074">
                  <c:v>6.6207900000000004</c:v>
                </c:pt>
                <c:pt idx="1075">
                  <c:v>6.6120200000000002</c:v>
                </c:pt>
                <c:pt idx="1076">
                  <c:v>6.6168199999999997</c:v>
                </c:pt>
                <c:pt idx="1077">
                  <c:v>6.6207900000000004</c:v>
                </c:pt>
                <c:pt idx="1078">
                  <c:v>6.6120200000000002</c:v>
                </c:pt>
                <c:pt idx="1079">
                  <c:v>6.6168199999999997</c:v>
                </c:pt>
                <c:pt idx="1080">
                  <c:v>6.6207900000000004</c:v>
                </c:pt>
                <c:pt idx="1081">
                  <c:v>6.6120200000000002</c:v>
                </c:pt>
                <c:pt idx="1082">
                  <c:v>6.6168199999999997</c:v>
                </c:pt>
                <c:pt idx="1083">
                  <c:v>6.6207900000000004</c:v>
                </c:pt>
                <c:pt idx="1084">
                  <c:v>6.8231200000000003</c:v>
                </c:pt>
                <c:pt idx="1085">
                  <c:v>6.6168199999999997</c:v>
                </c:pt>
                <c:pt idx="1086">
                  <c:v>6.6207900000000004</c:v>
                </c:pt>
                <c:pt idx="1087">
                  <c:v>6.6120200000000002</c:v>
                </c:pt>
                <c:pt idx="1088">
                  <c:v>6.6168199999999997</c:v>
                </c:pt>
                <c:pt idx="1089">
                  <c:v>6.6207900000000004</c:v>
                </c:pt>
                <c:pt idx="1090">
                  <c:v>6.6120200000000002</c:v>
                </c:pt>
                <c:pt idx="1091">
                  <c:v>6.6168199999999997</c:v>
                </c:pt>
                <c:pt idx="1092">
                  <c:v>6.6207900000000004</c:v>
                </c:pt>
                <c:pt idx="1093">
                  <c:v>6.6120200000000002</c:v>
                </c:pt>
                <c:pt idx="1094">
                  <c:v>6.6168199999999997</c:v>
                </c:pt>
                <c:pt idx="1095">
                  <c:v>6.6207900000000004</c:v>
                </c:pt>
                <c:pt idx="1096">
                  <c:v>6.8279100000000001</c:v>
                </c:pt>
                <c:pt idx="1097">
                  <c:v>6.6207900000000004</c:v>
                </c:pt>
                <c:pt idx="1098">
                  <c:v>6.6120200000000002</c:v>
                </c:pt>
                <c:pt idx="1099">
                  <c:v>6.6168199999999997</c:v>
                </c:pt>
                <c:pt idx="1100">
                  <c:v>6.6207900000000004</c:v>
                </c:pt>
                <c:pt idx="1101">
                  <c:v>6.6120200000000002</c:v>
                </c:pt>
                <c:pt idx="1102">
                  <c:v>6.6168199999999997</c:v>
                </c:pt>
                <c:pt idx="1103">
                  <c:v>6.6207900000000004</c:v>
                </c:pt>
                <c:pt idx="1104">
                  <c:v>6.6120200000000002</c:v>
                </c:pt>
                <c:pt idx="1105">
                  <c:v>6.6168199999999997</c:v>
                </c:pt>
                <c:pt idx="1106">
                  <c:v>6.6207900000000004</c:v>
                </c:pt>
                <c:pt idx="1107">
                  <c:v>9.6420399999999997</c:v>
                </c:pt>
                <c:pt idx="1108">
                  <c:v>11.552300000000001</c:v>
                </c:pt>
                <c:pt idx="1109">
                  <c:v>11.577</c:v>
                </c:pt>
                <c:pt idx="1110">
                  <c:v>11.552300000000001</c:v>
                </c:pt>
                <c:pt idx="1111">
                  <c:v>11.552300000000001</c:v>
                </c:pt>
                <c:pt idx="1112">
                  <c:v>11.577</c:v>
                </c:pt>
                <c:pt idx="1113">
                  <c:v>11.552300000000001</c:v>
                </c:pt>
                <c:pt idx="1114">
                  <c:v>11.552300000000001</c:v>
                </c:pt>
                <c:pt idx="1115">
                  <c:v>11.577</c:v>
                </c:pt>
                <c:pt idx="1116">
                  <c:v>11.552300000000001</c:v>
                </c:pt>
                <c:pt idx="1117">
                  <c:v>11.552300000000001</c:v>
                </c:pt>
                <c:pt idx="1118">
                  <c:v>11.4276</c:v>
                </c:pt>
                <c:pt idx="1119">
                  <c:v>11.5571</c:v>
                </c:pt>
                <c:pt idx="1120">
                  <c:v>11.5722</c:v>
                </c:pt>
                <c:pt idx="1121">
                  <c:v>11.552300000000001</c:v>
                </c:pt>
                <c:pt idx="1122">
                  <c:v>11.5571</c:v>
                </c:pt>
                <c:pt idx="1123">
                  <c:v>11.5722</c:v>
                </c:pt>
                <c:pt idx="1124">
                  <c:v>11.552300000000001</c:v>
                </c:pt>
                <c:pt idx="1125">
                  <c:v>11.5571</c:v>
                </c:pt>
                <c:pt idx="1126">
                  <c:v>11.5722</c:v>
                </c:pt>
                <c:pt idx="1127">
                  <c:v>11.552300000000001</c:v>
                </c:pt>
                <c:pt idx="1128">
                  <c:v>11.5571</c:v>
                </c:pt>
                <c:pt idx="1129">
                  <c:v>11.718400000000001</c:v>
                </c:pt>
                <c:pt idx="1130">
                  <c:v>11.5585</c:v>
                </c:pt>
                <c:pt idx="1131">
                  <c:v>11.5708</c:v>
                </c:pt>
                <c:pt idx="1132">
                  <c:v>11.552300000000001</c:v>
                </c:pt>
                <c:pt idx="1133">
                  <c:v>11.5585</c:v>
                </c:pt>
                <c:pt idx="1134">
                  <c:v>11.5708</c:v>
                </c:pt>
                <c:pt idx="1135">
                  <c:v>11.552300000000001</c:v>
                </c:pt>
                <c:pt idx="1136">
                  <c:v>11.5585</c:v>
                </c:pt>
                <c:pt idx="1137">
                  <c:v>11.5708</c:v>
                </c:pt>
                <c:pt idx="1138">
                  <c:v>11.552300000000001</c:v>
                </c:pt>
                <c:pt idx="1139">
                  <c:v>11.5585</c:v>
                </c:pt>
                <c:pt idx="1140">
                  <c:v>11.5708</c:v>
                </c:pt>
                <c:pt idx="1141">
                  <c:v>11.724600000000001</c:v>
                </c:pt>
                <c:pt idx="1142">
                  <c:v>11.552300000000001</c:v>
                </c:pt>
                <c:pt idx="1143">
                  <c:v>11.552300000000001</c:v>
                </c:pt>
                <c:pt idx="1144">
                  <c:v>11.577</c:v>
                </c:pt>
                <c:pt idx="1145">
                  <c:v>11.552300000000001</c:v>
                </c:pt>
                <c:pt idx="1146">
                  <c:v>11.552300000000001</c:v>
                </c:pt>
                <c:pt idx="1147">
                  <c:v>11.577</c:v>
                </c:pt>
                <c:pt idx="1148">
                  <c:v>11.552300000000001</c:v>
                </c:pt>
                <c:pt idx="1149">
                  <c:v>11.552300000000001</c:v>
                </c:pt>
                <c:pt idx="1150">
                  <c:v>11.577</c:v>
                </c:pt>
                <c:pt idx="1151">
                  <c:v>11.552300000000001</c:v>
                </c:pt>
                <c:pt idx="1152">
                  <c:v>11.7232</c:v>
                </c:pt>
                <c:pt idx="1153">
                  <c:v>11.552300000000001</c:v>
                </c:pt>
                <c:pt idx="1154">
                  <c:v>11.5585</c:v>
                </c:pt>
                <c:pt idx="1155">
                  <c:v>11.5708</c:v>
                </c:pt>
                <c:pt idx="1156">
                  <c:v>11.552300000000001</c:v>
                </c:pt>
                <c:pt idx="1157">
                  <c:v>11.5585</c:v>
                </c:pt>
                <c:pt idx="1158">
                  <c:v>11.5708</c:v>
                </c:pt>
                <c:pt idx="1159">
                  <c:v>11.552300000000001</c:v>
                </c:pt>
                <c:pt idx="1160">
                  <c:v>11.5585</c:v>
                </c:pt>
                <c:pt idx="1161">
                  <c:v>11.5708</c:v>
                </c:pt>
                <c:pt idx="1162">
                  <c:v>11.552300000000001</c:v>
                </c:pt>
                <c:pt idx="1163">
                  <c:v>11.724600000000001</c:v>
                </c:pt>
                <c:pt idx="1164">
                  <c:v>11.552300000000001</c:v>
                </c:pt>
                <c:pt idx="1165">
                  <c:v>11.5571</c:v>
                </c:pt>
                <c:pt idx="1166">
                  <c:v>11.5722</c:v>
                </c:pt>
                <c:pt idx="1167">
                  <c:v>11.552300000000001</c:v>
                </c:pt>
                <c:pt idx="1168">
                  <c:v>11.5571</c:v>
                </c:pt>
                <c:pt idx="1169">
                  <c:v>11.5722</c:v>
                </c:pt>
                <c:pt idx="1170">
                  <c:v>11.552300000000001</c:v>
                </c:pt>
                <c:pt idx="1171">
                  <c:v>11.5571</c:v>
                </c:pt>
                <c:pt idx="1172">
                  <c:v>11.5722</c:v>
                </c:pt>
                <c:pt idx="1173">
                  <c:v>11.552300000000001</c:v>
                </c:pt>
                <c:pt idx="1174">
                  <c:v>11.5571</c:v>
                </c:pt>
                <c:pt idx="1175">
                  <c:v>11.718400000000001</c:v>
                </c:pt>
                <c:pt idx="1176">
                  <c:v>11.5585</c:v>
                </c:pt>
                <c:pt idx="1177">
                  <c:v>11.5708</c:v>
                </c:pt>
                <c:pt idx="1178">
                  <c:v>11.552300000000001</c:v>
                </c:pt>
                <c:pt idx="1179">
                  <c:v>11.5585</c:v>
                </c:pt>
                <c:pt idx="1180">
                  <c:v>11.5708</c:v>
                </c:pt>
                <c:pt idx="1181">
                  <c:v>11.5585</c:v>
                </c:pt>
                <c:pt idx="1182">
                  <c:v>11.5708</c:v>
                </c:pt>
                <c:pt idx="1183">
                  <c:v>11.552300000000001</c:v>
                </c:pt>
                <c:pt idx="1184">
                  <c:v>11.5585</c:v>
                </c:pt>
                <c:pt idx="1185">
                  <c:v>11.5708</c:v>
                </c:pt>
                <c:pt idx="1186">
                  <c:v>11.704700000000001</c:v>
                </c:pt>
                <c:pt idx="1187">
                  <c:v>11.5722</c:v>
                </c:pt>
                <c:pt idx="1188">
                  <c:v>11.552300000000001</c:v>
                </c:pt>
                <c:pt idx="1189">
                  <c:v>11.5571</c:v>
                </c:pt>
                <c:pt idx="1190">
                  <c:v>11.5722</c:v>
                </c:pt>
                <c:pt idx="1191">
                  <c:v>11.552300000000001</c:v>
                </c:pt>
                <c:pt idx="1192">
                  <c:v>11.5571</c:v>
                </c:pt>
                <c:pt idx="1193">
                  <c:v>11.5722</c:v>
                </c:pt>
                <c:pt idx="1194">
                  <c:v>11.552300000000001</c:v>
                </c:pt>
                <c:pt idx="1195">
                  <c:v>11.5571</c:v>
                </c:pt>
                <c:pt idx="1196">
                  <c:v>11.5722</c:v>
                </c:pt>
                <c:pt idx="1197">
                  <c:v>11.704700000000001</c:v>
                </c:pt>
                <c:pt idx="1198">
                  <c:v>11.5708</c:v>
                </c:pt>
                <c:pt idx="1199">
                  <c:v>11.552300000000001</c:v>
                </c:pt>
                <c:pt idx="1200">
                  <c:v>11.5585</c:v>
                </c:pt>
                <c:pt idx="1201">
                  <c:v>11.5708</c:v>
                </c:pt>
                <c:pt idx="1202">
                  <c:v>11.552300000000001</c:v>
                </c:pt>
                <c:pt idx="1203">
                  <c:v>11.5585</c:v>
                </c:pt>
                <c:pt idx="1204">
                  <c:v>11.5708</c:v>
                </c:pt>
                <c:pt idx="1205">
                  <c:v>11.552300000000001</c:v>
                </c:pt>
                <c:pt idx="1206">
                  <c:v>11.5585</c:v>
                </c:pt>
                <c:pt idx="1207">
                  <c:v>11.5708</c:v>
                </c:pt>
                <c:pt idx="1208">
                  <c:v>11.724600000000001</c:v>
                </c:pt>
                <c:pt idx="1209">
                  <c:v>11.552300000000001</c:v>
                </c:pt>
                <c:pt idx="1210">
                  <c:v>11.552300000000001</c:v>
                </c:pt>
                <c:pt idx="1211">
                  <c:v>11.577</c:v>
                </c:pt>
                <c:pt idx="1212">
                  <c:v>11.552300000000001</c:v>
                </c:pt>
                <c:pt idx="1213">
                  <c:v>11.552300000000001</c:v>
                </c:pt>
                <c:pt idx="1214">
                  <c:v>11.577</c:v>
                </c:pt>
                <c:pt idx="1215">
                  <c:v>11.552300000000001</c:v>
                </c:pt>
                <c:pt idx="1216">
                  <c:v>11.552300000000001</c:v>
                </c:pt>
                <c:pt idx="1217">
                  <c:v>11.577</c:v>
                </c:pt>
                <c:pt idx="1218">
                  <c:v>11.552300000000001</c:v>
                </c:pt>
                <c:pt idx="1219">
                  <c:v>11.552300000000001</c:v>
                </c:pt>
                <c:pt idx="1220">
                  <c:v>3.3542286466200002</c:v>
                </c:pt>
                <c:pt idx="1221">
                  <c:v>2.2623669172900001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0-4E22-88BA-1D382E646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Window'!$N$2:$N$1185</c:f>
              <c:numCache>
                <c:formatCode>General</c:formatCode>
                <c:ptCount val="1184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3.1900377443600001</c:v>
                </c:pt>
                <c:pt idx="4">
                  <c:v>3.7976751127799999</c:v>
                </c:pt>
                <c:pt idx="5">
                  <c:v>2.9183660150400001</c:v>
                </c:pt>
                <c:pt idx="6">
                  <c:v>4.0478090225600001</c:v>
                </c:pt>
                <c:pt idx="7">
                  <c:v>5.6993898496200002</c:v>
                </c:pt>
                <c:pt idx="8">
                  <c:v>3.48848774436</c:v>
                </c:pt>
                <c:pt idx="9">
                  <c:v>3.1650138345899999</c:v>
                </c:pt>
                <c:pt idx="10">
                  <c:v>2.09007300752</c:v>
                </c:pt>
                <c:pt idx="11">
                  <c:v>2.57018646617</c:v>
                </c:pt>
                <c:pt idx="12">
                  <c:v>3.2120277443599998</c:v>
                </c:pt>
                <c:pt idx="13">
                  <c:v>3.6441416541399998</c:v>
                </c:pt>
                <c:pt idx="14">
                  <c:v>3.5733955639100001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3.19266819549</c:v>
                </c:pt>
                <c:pt idx="20">
                  <c:v>2.58608037594</c:v>
                </c:pt>
                <c:pt idx="21">
                  <c:v>3.6549999248099998</c:v>
                </c:pt>
                <c:pt idx="22">
                  <c:v>3.6918794736799998</c:v>
                </c:pt>
                <c:pt idx="23">
                  <c:v>2.85538428571</c:v>
                </c:pt>
                <c:pt idx="24">
                  <c:v>2.58901736842</c:v>
                </c:pt>
                <c:pt idx="25">
                  <c:v>3.4645386466199999</c:v>
                </c:pt>
                <c:pt idx="26">
                  <c:v>5.0567008270700002</c:v>
                </c:pt>
                <c:pt idx="27">
                  <c:v>7.4270050375899999</c:v>
                </c:pt>
                <c:pt idx="28">
                  <c:v>3.4280286466200001</c:v>
                </c:pt>
                <c:pt idx="29">
                  <c:v>5.2395851879700004</c:v>
                </c:pt>
                <c:pt idx="30">
                  <c:v>3.8484055639100001</c:v>
                </c:pt>
                <c:pt idx="31">
                  <c:v>2.4461290977400001</c:v>
                </c:pt>
                <c:pt idx="32">
                  <c:v>3.0670369172899998</c:v>
                </c:pt>
                <c:pt idx="33">
                  <c:v>3.3029786466200002</c:v>
                </c:pt>
                <c:pt idx="34">
                  <c:v>3.7586112781900001</c:v>
                </c:pt>
                <c:pt idx="35">
                  <c:v>6.7427929323300004</c:v>
                </c:pt>
                <c:pt idx="36">
                  <c:v>5.7182542105299996</c:v>
                </c:pt>
                <c:pt idx="37">
                  <c:v>1.3190373684200001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9.6117354135300008</c:v>
                </c:pt>
                <c:pt idx="41">
                  <c:v>10.3614488722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10.0531671429</c:v>
                </c:pt>
                <c:pt idx="45">
                  <c:v>9.1740758646600007</c:v>
                </c:pt>
                <c:pt idx="46">
                  <c:v>10.929400150399999</c:v>
                </c:pt>
                <c:pt idx="47">
                  <c:v>8.9542015037600002</c:v>
                </c:pt>
                <c:pt idx="48">
                  <c:v>1.90344391729</c:v>
                </c:pt>
                <c:pt idx="49">
                  <c:v>2.27516691729</c:v>
                </c:pt>
                <c:pt idx="50">
                  <c:v>3.5856647368400001</c:v>
                </c:pt>
                <c:pt idx="51">
                  <c:v>5.09429037594</c:v>
                </c:pt>
                <c:pt idx="52">
                  <c:v>4.0091108270699998</c:v>
                </c:pt>
                <c:pt idx="53">
                  <c:v>4.3986886466200001</c:v>
                </c:pt>
                <c:pt idx="54">
                  <c:v>4.4151130075199996</c:v>
                </c:pt>
                <c:pt idx="55">
                  <c:v>3.7566290977399999</c:v>
                </c:pt>
                <c:pt idx="56">
                  <c:v>4.1439669172900002</c:v>
                </c:pt>
                <c:pt idx="57">
                  <c:v>2.6952695488699998</c:v>
                </c:pt>
                <c:pt idx="58">
                  <c:v>4.6720447368400002</c:v>
                </c:pt>
                <c:pt idx="59">
                  <c:v>4.7017269172900003</c:v>
                </c:pt>
                <c:pt idx="60">
                  <c:v>4.6385630075200002</c:v>
                </c:pt>
                <c:pt idx="61">
                  <c:v>5.2745630075200003</c:v>
                </c:pt>
                <c:pt idx="62">
                  <c:v>5.2554451879700004</c:v>
                </c:pt>
                <c:pt idx="63">
                  <c:v>4.2298951879700004</c:v>
                </c:pt>
                <c:pt idx="64">
                  <c:v>4.9571669172900004</c:v>
                </c:pt>
                <c:pt idx="65">
                  <c:v>5.4491825563900003</c:v>
                </c:pt>
                <c:pt idx="66">
                  <c:v>5.1567351879699999</c:v>
                </c:pt>
                <c:pt idx="67">
                  <c:v>4.7677030075199998</c:v>
                </c:pt>
                <c:pt idx="68">
                  <c:v>5.2529269172899999</c:v>
                </c:pt>
                <c:pt idx="69">
                  <c:v>5.1770730075199998</c:v>
                </c:pt>
                <c:pt idx="70">
                  <c:v>5.6561269172899999</c:v>
                </c:pt>
                <c:pt idx="71">
                  <c:v>5.4711486466199997</c:v>
                </c:pt>
                <c:pt idx="72">
                  <c:v>4.6275512781900003</c:v>
                </c:pt>
                <c:pt idx="73">
                  <c:v>4.8268669172900003</c:v>
                </c:pt>
                <c:pt idx="74">
                  <c:v>5.2108247368400002</c:v>
                </c:pt>
                <c:pt idx="75">
                  <c:v>5.6981730075200003</c:v>
                </c:pt>
                <c:pt idx="76">
                  <c:v>5.6005908270700004</c:v>
                </c:pt>
                <c:pt idx="77">
                  <c:v>5.6433990977399997</c:v>
                </c:pt>
                <c:pt idx="78">
                  <c:v>5.0339808270699997</c:v>
                </c:pt>
                <c:pt idx="79">
                  <c:v>4.1536612782000004</c:v>
                </c:pt>
                <c:pt idx="80">
                  <c:v>5.3557851879699996</c:v>
                </c:pt>
                <c:pt idx="81">
                  <c:v>4.5170873684200004</c:v>
                </c:pt>
                <c:pt idx="82">
                  <c:v>4.8958908270699997</c:v>
                </c:pt>
                <c:pt idx="83">
                  <c:v>4.2229833834599999</c:v>
                </c:pt>
                <c:pt idx="84">
                  <c:v>1.79611736842</c:v>
                </c:pt>
                <c:pt idx="85">
                  <c:v>2.2087351879699999</c:v>
                </c:pt>
                <c:pt idx="86">
                  <c:v>2.9349573684200001</c:v>
                </c:pt>
                <c:pt idx="87">
                  <c:v>5.2581760150400001</c:v>
                </c:pt>
                <c:pt idx="88">
                  <c:v>4.4463451879699996</c:v>
                </c:pt>
                <c:pt idx="89">
                  <c:v>4.1043434586499998</c:v>
                </c:pt>
                <c:pt idx="90">
                  <c:v>5.5709160150399999</c:v>
                </c:pt>
                <c:pt idx="91">
                  <c:v>3.84937082707</c:v>
                </c:pt>
                <c:pt idx="92">
                  <c:v>1.99955909774</c:v>
                </c:pt>
                <c:pt idx="93">
                  <c:v>4.5840442857100001</c:v>
                </c:pt>
                <c:pt idx="94">
                  <c:v>3.49601781955</c:v>
                </c:pt>
                <c:pt idx="95">
                  <c:v>7.1976234586499999</c:v>
                </c:pt>
                <c:pt idx="96">
                  <c:v>6.4434060150399999</c:v>
                </c:pt>
                <c:pt idx="97">
                  <c:v>2.0493157368400001</c:v>
                </c:pt>
                <c:pt idx="98">
                  <c:v>1.2447306390999999</c:v>
                </c:pt>
                <c:pt idx="99">
                  <c:v>3.0319190977399999</c:v>
                </c:pt>
                <c:pt idx="100">
                  <c:v>3.9278869172899999</c:v>
                </c:pt>
                <c:pt idx="101">
                  <c:v>4.8664708270699997</c:v>
                </c:pt>
                <c:pt idx="102">
                  <c:v>2.1789786466200001</c:v>
                </c:pt>
                <c:pt idx="103">
                  <c:v>1.5069456391</c:v>
                </c:pt>
                <c:pt idx="104">
                  <c:v>4.9469786466199999</c:v>
                </c:pt>
                <c:pt idx="105">
                  <c:v>1.87655127819</c:v>
                </c:pt>
                <c:pt idx="106">
                  <c:v>4.7814699248099997</c:v>
                </c:pt>
                <c:pt idx="107">
                  <c:v>1.99921909774</c:v>
                </c:pt>
                <c:pt idx="108">
                  <c:v>6.34544</c:v>
                </c:pt>
                <c:pt idx="109">
                  <c:v>7.8277599999999996</c:v>
                </c:pt>
                <c:pt idx="110">
                  <c:v>7.8277599999999996</c:v>
                </c:pt>
                <c:pt idx="111">
                  <c:v>7.8277599999999996</c:v>
                </c:pt>
                <c:pt idx="112">
                  <c:v>7.8277599999999996</c:v>
                </c:pt>
                <c:pt idx="113">
                  <c:v>7.8277599999999996</c:v>
                </c:pt>
                <c:pt idx="114">
                  <c:v>7.8277599999999996</c:v>
                </c:pt>
                <c:pt idx="115">
                  <c:v>7.8277599999999996</c:v>
                </c:pt>
                <c:pt idx="116">
                  <c:v>7.8277599999999996</c:v>
                </c:pt>
                <c:pt idx="117">
                  <c:v>7.8277599999999996</c:v>
                </c:pt>
                <c:pt idx="118">
                  <c:v>7.8277599999999996</c:v>
                </c:pt>
                <c:pt idx="119">
                  <c:v>7.8277599999999996</c:v>
                </c:pt>
                <c:pt idx="120">
                  <c:v>7.8277599999999996</c:v>
                </c:pt>
                <c:pt idx="121">
                  <c:v>7.8277599999999996</c:v>
                </c:pt>
                <c:pt idx="122">
                  <c:v>7.8277599999999996</c:v>
                </c:pt>
                <c:pt idx="123">
                  <c:v>7.8277599999999996</c:v>
                </c:pt>
                <c:pt idx="124">
                  <c:v>7.8277599999999996</c:v>
                </c:pt>
                <c:pt idx="125">
                  <c:v>7.8277599999999996</c:v>
                </c:pt>
                <c:pt idx="126">
                  <c:v>7.8277599999999996</c:v>
                </c:pt>
                <c:pt idx="127">
                  <c:v>7.8277599999999996</c:v>
                </c:pt>
                <c:pt idx="128">
                  <c:v>7.8277599999999996</c:v>
                </c:pt>
                <c:pt idx="129">
                  <c:v>7.8277599999999996</c:v>
                </c:pt>
                <c:pt idx="130">
                  <c:v>7.8277599999999996</c:v>
                </c:pt>
                <c:pt idx="131">
                  <c:v>7.8277599999999996</c:v>
                </c:pt>
                <c:pt idx="132">
                  <c:v>7.8277599999999996</c:v>
                </c:pt>
                <c:pt idx="133">
                  <c:v>7.8277599999999996</c:v>
                </c:pt>
                <c:pt idx="134">
                  <c:v>7.6683599999999998</c:v>
                </c:pt>
                <c:pt idx="135">
                  <c:v>7.8277599999999996</c:v>
                </c:pt>
                <c:pt idx="136">
                  <c:v>7.8277599999999996</c:v>
                </c:pt>
                <c:pt idx="137">
                  <c:v>7.8277599999999996</c:v>
                </c:pt>
                <c:pt idx="138">
                  <c:v>7.8277599999999996</c:v>
                </c:pt>
                <c:pt idx="139">
                  <c:v>7.8277599999999996</c:v>
                </c:pt>
                <c:pt idx="140">
                  <c:v>7.8277599999999996</c:v>
                </c:pt>
                <c:pt idx="141">
                  <c:v>7.8277599999999996</c:v>
                </c:pt>
                <c:pt idx="142">
                  <c:v>7.8277599999999996</c:v>
                </c:pt>
                <c:pt idx="143">
                  <c:v>7.8277599999999996</c:v>
                </c:pt>
                <c:pt idx="144">
                  <c:v>7.8277599999999996</c:v>
                </c:pt>
                <c:pt idx="145">
                  <c:v>7.8277599999999996</c:v>
                </c:pt>
                <c:pt idx="146">
                  <c:v>7.8277599999999996</c:v>
                </c:pt>
                <c:pt idx="147">
                  <c:v>7.8277599999999996</c:v>
                </c:pt>
                <c:pt idx="148">
                  <c:v>7.8277599999999996</c:v>
                </c:pt>
                <c:pt idx="149">
                  <c:v>7.8277599999999996</c:v>
                </c:pt>
                <c:pt idx="150">
                  <c:v>7.8277599999999996</c:v>
                </c:pt>
                <c:pt idx="151">
                  <c:v>7.8277599999999996</c:v>
                </c:pt>
                <c:pt idx="152">
                  <c:v>7.8277599999999996</c:v>
                </c:pt>
                <c:pt idx="153">
                  <c:v>7.8277599999999996</c:v>
                </c:pt>
                <c:pt idx="154">
                  <c:v>7.8277599999999996</c:v>
                </c:pt>
                <c:pt idx="155">
                  <c:v>7.8277599999999996</c:v>
                </c:pt>
                <c:pt idx="156">
                  <c:v>7.8277599999999996</c:v>
                </c:pt>
                <c:pt idx="157">
                  <c:v>7.8277599999999996</c:v>
                </c:pt>
                <c:pt idx="158">
                  <c:v>7.8277599999999996</c:v>
                </c:pt>
                <c:pt idx="159">
                  <c:v>7.8277599999999996</c:v>
                </c:pt>
                <c:pt idx="160">
                  <c:v>7.8853600000000004</c:v>
                </c:pt>
                <c:pt idx="161">
                  <c:v>7.8277599999999996</c:v>
                </c:pt>
                <c:pt idx="162">
                  <c:v>7.8277599999999996</c:v>
                </c:pt>
                <c:pt idx="163">
                  <c:v>7.8277599999999996</c:v>
                </c:pt>
                <c:pt idx="164">
                  <c:v>7.8277599999999996</c:v>
                </c:pt>
                <c:pt idx="165">
                  <c:v>7.8277599999999996</c:v>
                </c:pt>
                <c:pt idx="166">
                  <c:v>7.8277599999999996</c:v>
                </c:pt>
                <c:pt idx="167">
                  <c:v>7.8277599999999996</c:v>
                </c:pt>
                <c:pt idx="168">
                  <c:v>7.8277599999999996</c:v>
                </c:pt>
                <c:pt idx="169">
                  <c:v>7.8277599999999996</c:v>
                </c:pt>
                <c:pt idx="170">
                  <c:v>7.8277599999999996</c:v>
                </c:pt>
                <c:pt idx="171">
                  <c:v>7.8277599999999996</c:v>
                </c:pt>
                <c:pt idx="172">
                  <c:v>7.8277599999999996</c:v>
                </c:pt>
                <c:pt idx="173">
                  <c:v>7.8277599999999996</c:v>
                </c:pt>
                <c:pt idx="174">
                  <c:v>7.8277599999999996</c:v>
                </c:pt>
                <c:pt idx="175">
                  <c:v>7.8277599999999996</c:v>
                </c:pt>
                <c:pt idx="176">
                  <c:v>7.8277599999999996</c:v>
                </c:pt>
                <c:pt idx="177">
                  <c:v>7.8277599999999996</c:v>
                </c:pt>
                <c:pt idx="178">
                  <c:v>7.8277599999999996</c:v>
                </c:pt>
                <c:pt idx="179">
                  <c:v>7.8277599999999996</c:v>
                </c:pt>
                <c:pt idx="180">
                  <c:v>7.8277599999999996</c:v>
                </c:pt>
                <c:pt idx="181">
                  <c:v>7.8277599999999996</c:v>
                </c:pt>
                <c:pt idx="182">
                  <c:v>7.8277599999999996</c:v>
                </c:pt>
                <c:pt idx="183">
                  <c:v>7.8277599999999996</c:v>
                </c:pt>
                <c:pt idx="184">
                  <c:v>7.8277599999999996</c:v>
                </c:pt>
                <c:pt idx="185">
                  <c:v>7.8277599999999996</c:v>
                </c:pt>
                <c:pt idx="186">
                  <c:v>7.8277599999999996</c:v>
                </c:pt>
                <c:pt idx="187">
                  <c:v>7.8853600000000004</c:v>
                </c:pt>
                <c:pt idx="188">
                  <c:v>7.8277599999999996</c:v>
                </c:pt>
                <c:pt idx="189">
                  <c:v>7.8277599999999996</c:v>
                </c:pt>
                <c:pt idx="190">
                  <c:v>7.8277599999999996</c:v>
                </c:pt>
                <c:pt idx="191">
                  <c:v>7.8277599999999996</c:v>
                </c:pt>
                <c:pt idx="192">
                  <c:v>7.8277599999999996</c:v>
                </c:pt>
                <c:pt idx="193">
                  <c:v>7.8277599999999996</c:v>
                </c:pt>
                <c:pt idx="194">
                  <c:v>7.8277599999999996</c:v>
                </c:pt>
                <c:pt idx="195">
                  <c:v>7.8277599999999996</c:v>
                </c:pt>
                <c:pt idx="196">
                  <c:v>7.8277599999999996</c:v>
                </c:pt>
                <c:pt idx="197">
                  <c:v>7.8277599999999996</c:v>
                </c:pt>
                <c:pt idx="198">
                  <c:v>7.8277599999999996</c:v>
                </c:pt>
                <c:pt idx="199">
                  <c:v>7.8277599999999996</c:v>
                </c:pt>
                <c:pt idx="200">
                  <c:v>7.8277599999999996</c:v>
                </c:pt>
                <c:pt idx="201">
                  <c:v>7.8277599999999996</c:v>
                </c:pt>
                <c:pt idx="202">
                  <c:v>7.8277599999999996</c:v>
                </c:pt>
                <c:pt idx="203">
                  <c:v>7.8277599999999996</c:v>
                </c:pt>
                <c:pt idx="204">
                  <c:v>7.8277599999999996</c:v>
                </c:pt>
                <c:pt idx="205">
                  <c:v>7.8277599999999996</c:v>
                </c:pt>
                <c:pt idx="206">
                  <c:v>7.8277599999999996</c:v>
                </c:pt>
                <c:pt idx="207">
                  <c:v>7.8277599999999996</c:v>
                </c:pt>
                <c:pt idx="208">
                  <c:v>7.8277599999999996</c:v>
                </c:pt>
                <c:pt idx="209">
                  <c:v>7.8277599999999996</c:v>
                </c:pt>
                <c:pt idx="210">
                  <c:v>7.8277599999999996</c:v>
                </c:pt>
                <c:pt idx="211">
                  <c:v>7.8277599999999996</c:v>
                </c:pt>
                <c:pt idx="212">
                  <c:v>7.8277599999999996</c:v>
                </c:pt>
                <c:pt idx="213">
                  <c:v>7.8853600000000004</c:v>
                </c:pt>
                <c:pt idx="214">
                  <c:v>7.8277599999999996</c:v>
                </c:pt>
                <c:pt idx="215">
                  <c:v>7.8277599999999996</c:v>
                </c:pt>
                <c:pt idx="216">
                  <c:v>7.8277599999999996</c:v>
                </c:pt>
                <c:pt idx="217">
                  <c:v>7.8277599999999996</c:v>
                </c:pt>
                <c:pt idx="218">
                  <c:v>7.8277599999999996</c:v>
                </c:pt>
                <c:pt idx="219">
                  <c:v>7.8277599999999996</c:v>
                </c:pt>
                <c:pt idx="220">
                  <c:v>7.8277599999999996</c:v>
                </c:pt>
                <c:pt idx="221">
                  <c:v>7.8277599999999996</c:v>
                </c:pt>
                <c:pt idx="222">
                  <c:v>7.8277599999999996</c:v>
                </c:pt>
                <c:pt idx="223">
                  <c:v>7.8277599999999996</c:v>
                </c:pt>
                <c:pt idx="224">
                  <c:v>7.8277599999999996</c:v>
                </c:pt>
                <c:pt idx="225">
                  <c:v>7.8277599999999996</c:v>
                </c:pt>
                <c:pt idx="226">
                  <c:v>7.8277599999999996</c:v>
                </c:pt>
                <c:pt idx="227">
                  <c:v>7.8277599999999996</c:v>
                </c:pt>
                <c:pt idx="228">
                  <c:v>7.8277599999999996</c:v>
                </c:pt>
                <c:pt idx="229">
                  <c:v>7.8277599999999996</c:v>
                </c:pt>
                <c:pt idx="230">
                  <c:v>7.8277599999999996</c:v>
                </c:pt>
                <c:pt idx="231">
                  <c:v>7.8277599999999996</c:v>
                </c:pt>
                <c:pt idx="232">
                  <c:v>7.8277599999999996</c:v>
                </c:pt>
                <c:pt idx="233">
                  <c:v>7.8277599999999996</c:v>
                </c:pt>
                <c:pt idx="234">
                  <c:v>7.8277599999999996</c:v>
                </c:pt>
                <c:pt idx="235">
                  <c:v>7.8277599999999996</c:v>
                </c:pt>
                <c:pt idx="236">
                  <c:v>7.8277599999999996</c:v>
                </c:pt>
                <c:pt idx="237">
                  <c:v>7.8277599999999996</c:v>
                </c:pt>
                <c:pt idx="238">
                  <c:v>7.8277599999999996</c:v>
                </c:pt>
                <c:pt idx="239">
                  <c:v>7.8853600000000004</c:v>
                </c:pt>
                <c:pt idx="240">
                  <c:v>7.8277599999999996</c:v>
                </c:pt>
                <c:pt idx="241">
                  <c:v>7.8277599999999996</c:v>
                </c:pt>
                <c:pt idx="242">
                  <c:v>7.8277599999999996</c:v>
                </c:pt>
                <c:pt idx="243">
                  <c:v>7.8277599999999996</c:v>
                </c:pt>
                <c:pt idx="244">
                  <c:v>7.8277599999999996</c:v>
                </c:pt>
                <c:pt idx="245">
                  <c:v>7.8277599999999996</c:v>
                </c:pt>
                <c:pt idx="246">
                  <c:v>7.8277599999999996</c:v>
                </c:pt>
                <c:pt idx="247">
                  <c:v>7.8277599999999996</c:v>
                </c:pt>
                <c:pt idx="248">
                  <c:v>7.8277599999999996</c:v>
                </c:pt>
                <c:pt idx="249">
                  <c:v>7.8277599999999996</c:v>
                </c:pt>
                <c:pt idx="250">
                  <c:v>7.8277599999999996</c:v>
                </c:pt>
                <c:pt idx="251">
                  <c:v>7.8277599999999996</c:v>
                </c:pt>
                <c:pt idx="252">
                  <c:v>7.8277599999999996</c:v>
                </c:pt>
                <c:pt idx="253">
                  <c:v>7.8277599999999996</c:v>
                </c:pt>
                <c:pt idx="254">
                  <c:v>7.8277599999999996</c:v>
                </c:pt>
                <c:pt idx="255">
                  <c:v>7.8277599999999996</c:v>
                </c:pt>
                <c:pt idx="256">
                  <c:v>7.8277599999999996</c:v>
                </c:pt>
                <c:pt idx="257">
                  <c:v>7.8277599999999996</c:v>
                </c:pt>
                <c:pt idx="258">
                  <c:v>7.8277599999999996</c:v>
                </c:pt>
                <c:pt idx="259">
                  <c:v>7.8277599999999996</c:v>
                </c:pt>
                <c:pt idx="260">
                  <c:v>7.8277599999999996</c:v>
                </c:pt>
                <c:pt idx="261">
                  <c:v>7.8277599999999996</c:v>
                </c:pt>
                <c:pt idx="262">
                  <c:v>7.8277599999999996</c:v>
                </c:pt>
                <c:pt idx="263">
                  <c:v>7.8277599999999996</c:v>
                </c:pt>
                <c:pt idx="264">
                  <c:v>7.8277599999999996</c:v>
                </c:pt>
                <c:pt idx="265">
                  <c:v>7.8277599999999996</c:v>
                </c:pt>
                <c:pt idx="266">
                  <c:v>7.8853600000000004</c:v>
                </c:pt>
                <c:pt idx="267">
                  <c:v>7.8277599999999996</c:v>
                </c:pt>
                <c:pt idx="268">
                  <c:v>7.8277599999999996</c:v>
                </c:pt>
                <c:pt idx="269">
                  <c:v>7.8277599999999996</c:v>
                </c:pt>
                <c:pt idx="270">
                  <c:v>7.8277599999999996</c:v>
                </c:pt>
                <c:pt idx="271">
                  <c:v>7.8277599999999996</c:v>
                </c:pt>
                <c:pt idx="272">
                  <c:v>7.8277599999999996</c:v>
                </c:pt>
                <c:pt idx="273">
                  <c:v>7.8277599999999996</c:v>
                </c:pt>
                <c:pt idx="274">
                  <c:v>7.8277599999999996</c:v>
                </c:pt>
                <c:pt idx="275">
                  <c:v>7.8277599999999996</c:v>
                </c:pt>
                <c:pt idx="276">
                  <c:v>7.8277599999999996</c:v>
                </c:pt>
                <c:pt idx="277">
                  <c:v>7.8277599999999996</c:v>
                </c:pt>
                <c:pt idx="278">
                  <c:v>7.8277599999999996</c:v>
                </c:pt>
                <c:pt idx="279">
                  <c:v>7.8277599999999996</c:v>
                </c:pt>
                <c:pt idx="280">
                  <c:v>7.8277599999999996</c:v>
                </c:pt>
                <c:pt idx="281">
                  <c:v>7.8277599999999996</c:v>
                </c:pt>
                <c:pt idx="282">
                  <c:v>7.8277599999999996</c:v>
                </c:pt>
                <c:pt idx="283">
                  <c:v>7.8277599999999996</c:v>
                </c:pt>
                <c:pt idx="284">
                  <c:v>7.8277599999999996</c:v>
                </c:pt>
                <c:pt idx="285">
                  <c:v>7.8277599999999996</c:v>
                </c:pt>
                <c:pt idx="286">
                  <c:v>7.8277599999999996</c:v>
                </c:pt>
                <c:pt idx="287">
                  <c:v>7.8277599999999996</c:v>
                </c:pt>
                <c:pt idx="288">
                  <c:v>7.8277599999999996</c:v>
                </c:pt>
                <c:pt idx="289">
                  <c:v>7.8277599999999996</c:v>
                </c:pt>
                <c:pt idx="290">
                  <c:v>7.8277599999999996</c:v>
                </c:pt>
                <c:pt idx="291">
                  <c:v>7.8277599999999996</c:v>
                </c:pt>
                <c:pt idx="292">
                  <c:v>7.8853600000000004</c:v>
                </c:pt>
                <c:pt idx="293">
                  <c:v>7.8277599999999996</c:v>
                </c:pt>
                <c:pt idx="294">
                  <c:v>7.8277599999999996</c:v>
                </c:pt>
                <c:pt idx="295">
                  <c:v>7.8277599999999996</c:v>
                </c:pt>
                <c:pt idx="296">
                  <c:v>7.8277599999999996</c:v>
                </c:pt>
                <c:pt idx="297">
                  <c:v>7.8277599999999996</c:v>
                </c:pt>
                <c:pt idx="298">
                  <c:v>7.8277599999999996</c:v>
                </c:pt>
                <c:pt idx="299">
                  <c:v>7.8277599999999996</c:v>
                </c:pt>
                <c:pt idx="300">
                  <c:v>7.8277599999999996</c:v>
                </c:pt>
                <c:pt idx="301">
                  <c:v>7.8277599999999996</c:v>
                </c:pt>
                <c:pt idx="302">
                  <c:v>7.8277599999999996</c:v>
                </c:pt>
                <c:pt idx="303">
                  <c:v>7.8277599999999996</c:v>
                </c:pt>
                <c:pt idx="304">
                  <c:v>7.8277599999999996</c:v>
                </c:pt>
                <c:pt idx="305">
                  <c:v>7.8277599999999996</c:v>
                </c:pt>
                <c:pt idx="306">
                  <c:v>7.8277599999999996</c:v>
                </c:pt>
                <c:pt idx="307">
                  <c:v>7.8277599999999996</c:v>
                </c:pt>
                <c:pt idx="308">
                  <c:v>7.8277599999999996</c:v>
                </c:pt>
                <c:pt idx="309">
                  <c:v>7.8277599999999996</c:v>
                </c:pt>
                <c:pt idx="310">
                  <c:v>7.8277599999999996</c:v>
                </c:pt>
                <c:pt idx="311">
                  <c:v>7.8277599999999996</c:v>
                </c:pt>
                <c:pt idx="312">
                  <c:v>7.8277599999999996</c:v>
                </c:pt>
                <c:pt idx="313">
                  <c:v>7.8277599999999996</c:v>
                </c:pt>
                <c:pt idx="314">
                  <c:v>7.8277599999999996</c:v>
                </c:pt>
                <c:pt idx="315">
                  <c:v>7.8277599999999996</c:v>
                </c:pt>
                <c:pt idx="316">
                  <c:v>7.8277599999999996</c:v>
                </c:pt>
                <c:pt idx="317">
                  <c:v>7.8277599999999996</c:v>
                </c:pt>
                <c:pt idx="318">
                  <c:v>7.8853600000000004</c:v>
                </c:pt>
                <c:pt idx="319">
                  <c:v>7.8277599999999996</c:v>
                </c:pt>
                <c:pt idx="320">
                  <c:v>7.8277599999999996</c:v>
                </c:pt>
                <c:pt idx="321">
                  <c:v>7.8277599999999996</c:v>
                </c:pt>
                <c:pt idx="322">
                  <c:v>7.8277599999999996</c:v>
                </c:pt>
                <c:pt idx="323">
                  <c:v>7.8277599999999996</c:v>
                </c:pt>
                <c:pt idx="324">
                  <c:v>7.8277599999999996</c:v>
                </c:pt>
                <c:pt idx="325">
                  <c:v>7.8277599999999996</c:v>
                </c:pt>
                <c:pt idx="326">
                  <c:v>7.8277599999999996</c:v>
                </c:pt>
                <c:pt idx="327">
                  <c:v>7.8277599999999996</c:v>
                </c:pt>
                <c:pt idx="328">
                  <c:v>7.8277599999999996</c:v>
                </c:pt>
                <c:pt idx="329">
                  <c:v>7.8277599999999996</c:v>
                </c:pt>
                <c:pt idx="330">
                  <c:v>7.8277599999999996</c:v>
                </c:pt>
                <c:pt idx="331">
                  <c:v>7.8277599999999996</c:v>
                </c:pt>
                <c:pt idx="332">
                  <c:v>7.8277599999999996</c:v>
                </c:pt>
                <c:pt idx="333">
                  <c:v>7.8277599999999996</c:v>
                </c:pt>
                <c:pt idx="334">
                  <c:v>7.8277599999999996</c:v>
                </c:pt>
                <c:pt idx="335">
                  <c:v>7.8277599999999996</c:v>
                </c:pt>
                <c:pt idx="336">
                  <c:v>7.8277599999999996</c:v>
                </c:pt>
                <c:pt idx="337">
                  <c:v>7.8277599999999996</c:v>
                </c:pt>
                <c:pt idx="338">
                  <c:v>7.8277599999999996</c:v>
                </c:pt>
                <c:pt idx="339">
                  <c:v>7.8277599999999996</c:v>
                </c:pt>
                <c:pt idx="340">
                  <c:v>7.8277599999999996</c:v>
                </c:pt>
                <c:pt idx="341">
                  <c:v>7.8277599999999996</c:v>
                </c:pt>
                <c:pt idx="342">
                  <c:v>7.8277599999999996</c:v>
                </c:pt>
                <c:pt idx="343">
                  <c:v>7.8277599999999996</c:v>
                </c:pt>
                <c:pt idx="344">
                  <c:v>7.8277599999999996</c:v>
                </c:pt>
                <c:pt idx="345">
                  <c:v>7.8853600000000004</c:v>
                </c:pt>
                <c:pt idx="346">
                  <c:v>7.8277599999999996</c:v>
                </c:pt>
                <c:pt idx="347">
                  <c:v>7.8277599999999996</c:v>
                </c:pt>
                <c:pt idx="348">
                  <c:v>7.8277599999999996</c:v>
                </c:pt>
                <c:pt idx="349">
                  <c:v>7.8277599999999996</c:v>
                </c:pt>
                <c:pt idx="350">
                  <c:v>7.8277599999999996</c:v>
                </c:pt>
                <c:pt idx="351">
                  <c:v>7.8277599999999996</c:v>
                </c:pt>
                <c:pt idx="352">
                  <c:v>7.8277599999999996</c:v>
                </c:pt>
                <c:pt idx="353">
                  <c:v>7.8277599999999996</c:v>
                </c:pt>
                <c:pt idx="354">
                  <c:v>7.8277599999999996</c:v>
                </c:pt>
                <c:pt idx="355">
                  <c:v>7.8277599999999996</c:v>
                </c:pt>
                <c:pt idx="356">
                  <c:v>7.8277599999999996</c:v>
                </c:pt>
                <c:pt idx="357">
                  <c:v>7.8277599999999996</c:v>
                </c:pt>
                <c:pt idx="358">
                  <c:v>7.8277599999999996</c:v>
                </c:pt>
                <c:pt idx="359">
                  <c:v>7.8548099999999996</c:v>
                </c:pt>
                <c:pt idx="360">
                  <c:v>7.8277599999999996</c:v>
                </c:pt>
                <c:pt idx="361">
                  <c:v>7.8277599999999996</c:v>
                </c:pt>
                <c:pt idx="362">
                  <c:v>7.8277599999999996</c:v>
                </c:pt>
                <c:pt idx="363">
                  <c:v>7.8277599999999996</c:v>
                </c:pt>
                <c:pt idx="364">
                  <c:v>7.8277599999999996</c:v>
                </c:pt>
                <c:pt idx="365">
                  <c:v>7.8277599999999996</c:v>
                </c:pt>
                <c:pt idx="366">
                  <c:v>7.8277599999999996</c:v>
                </c:pt>
                <c:pt idx="367">
                  <c:v>7.8277599999999996</c:v>
                </c:pt>
                <c:pt idx="368">
                  <c:v>7.8277599999999996</c:v>
                </c:pt>
                <c:pt idx="369">
                  <c:v>7.8277599999999996</c:v>
                </c:pt>
                <c:pt idx="370">
                  <c:v>7.8277599999999996</c:v>
                </c:pt>
                <c:pt idx="371">
                  <c:v>7.8853600000000004</c:v>
                </c:pt>
                <c:pt idx="372">
                  <c:v>7.8277599999999996</c:v>
                </c:pt>
                <c:pt idx="373">
                  <c:v>7.8277599999999996</c:v>
                </c:pt>
                <c:pt idx="374">
                  <c:v>7.8277599999999996</c:v>
                </c:pt>
                <c:pt idx="375">
                  <c:v>7.8277599999999996</c:v>
                </c:pt>
                <c:pt idx="376">
                  <c:v>7.8277599999999996</c:v>
                </c:pt>
                <c:pt idx="377">
                  <c:v>7.8277599999999996</c:v>
                </c:pt>
                <c:pt idx="378">
                  <c:v>7.8277599999999996</c:v>
                </c:pt>
                <c:pt idx="379">
                  <c:v>7.8277599999999996</c:v>
                </c:pt>
                <c:pt idx="380">
                  <c:v>7.8277599999999996</c:v>
                </c:pt>
                <c:pt idx="381">
                  <c:v>7.8277599999999996</c:v>
                </c:pt>
                <c:pt idx="382">
                  <c:v>7.8277599999999996</c:v>
                </c:pt>
                <c:pt idx="383">
                  <c:v>7.8277599999999996</c:v>
                </c:pt>
                <c:pt idx="384">
                  <c:v>7.8277599999999996</c:v>
                </c:pt>
                <c:pt idx="385">
                  <c:v>7.8277599999999996</c:v>
                </c:pt>
                <c:pt idx="386">
                  <c:v>7.8277599999999996</c:v>
                </c:pt>
                <c:pt idx="387">
                  <c:v>7.8277599999999996</c:v>
                </c:pt>
                <c:pt idx="388">
                  <c:v>7.8277599999999996</c:v>
                </c:pt>
                <c:pt idx="389">
                  <c:v>7.8277599999999996</c:v>
                </c:pt>
                <c:pt idx="390">
                  <c:v>7.8277599999999996</c:v>
                </c:pt>
                <c:pt idx="391">
                  <c:v>7.8277599999999996</c:v>
                </c:pt>
                <c:pt idx="392">
                  <c:v>7.8277599999999996</c:v>
                </c:pt>
                <c:pt idx="393">
                  <c:v>7.8277599999999996</c:v>
                </c:pt>
                <c:pt idx="394">
                  <c:v>7.8277599999999996</c:v>
                </c:pt>
                <c:pt idx="395">
                  <c:v>7.8277599999999996</c:v>
                </c:pt>
                <c:pt idx="396">
                  <c:v>7.8277599999999996</c:v>
                </c:pt>
                <c:pt idx="397">
                  <c:v>7.8853600000000004</c:v>
                </c:pt>
                <c:pt idx="398">
                  <c:v>7.8277599999999996</c:v>
                </c:pt>
                <c:pt idx="399">
                  <c:v>7.8277599999999996</c:v>
                </c:pt>
                <c:pt idx="400">
                  <c:v>7.8277599999999996</c:v>
                </c:pt>
                <c:pt idx="401">
                  <c:v>7.8277599999999996</c:v>
                </c:pt>
                <c:pt idx="402">
                  <c:v>7.8277599999999996</c:v>
                </c:pt>
                <c:pt idx="403">
                  <c:v>7.8277599999999996</c:v>
                </c:pt>
                <c:pt idx="404">
                  <c:v>7.8277599999999996</c:v>
                </c:pt>
                <c:pt idx="405">
                  <c:v>7.8277599999999996</c:v>
                </c:pt>
                <c:pt idx="406">
                  <c:v>7.8277599999999996</c:v>
                </c:pt>
                <c:pt idx="407">
                  <c:v>7.8277599999999996</c:v>
                </c:pt>
                <c:pt idx="408">
                  <c:v>7.8277599999999996</c:v>
                </c:pt>
                <c:pt idx="409">
                  <c:v>7.8277599999999996</c:v>
                </c:pt>
                <c:pt idx="410">
                  <c:v>7.8277599999999996</c:v>
                </c:pt>
                <c:pt idx="411">
                  <c:v>7.8277599999999996</c:v>
                </c:pt>
                <c:pt idx="412">
                  <c:v>7.8277599999999996</c:v>
                </c:pt>
                <c:pt idx="413">
                  <c:v>7.8277599999999996</c:v>
                </c:pt>
                <c:pt idx="414">
                  <c:v>7.8277599999999996</c:v>
                </c:pt>
                <c:pt idx="415">
                  <c:v>7.8277599999999996</c:v>
                </c:pt>
                <c:pt idx="416">
                  <c:v>7.8277599999999996</c:v>
                </c:pt>
                <c:pt idx="417">
                  <c:v>7.8277599999999996</c:v>
                </c:pt>
                <c:pt idx="418">
                  <c:v>7.8277599999999996</c:v>
                </c:pt>
                <c:pt idx="419">
                  <c:v>7.8277599999999996</c:v>
                </c:pt>
                <c:pt idx="420">
                  <c:v>7.8277599999999996</c:v>
                </c:pt>
                <c:pt idx="421">
                  <c:v>7.8277599999999996</c:v>
                </c:pt>
                <c:pt idx="422">
                  <c:v>7.8277599999999996</c:v>
                </c:pt>
                <c:pt idx="423">
                  <c:v>7.8101900000000004</c:v>
                </c:pt>
                <c:pt idx="424">
                  <c:v>7.9029199999999999</c:v>
                </c:pt>
                <c:pt idx="425">
                  <c:v>7.8277599999999996</c:v>
                </c:pt>
                <c:pt idx="426">
                  <c:v>7.8277599999999996</c:v>
                </c:pt>
                <c:pt idx="427">
                  <c:v>7.8277599999999996</c:v>
                </c:pt>
                <c:pt idx="428">
                  <c:v>7.8277599999999996</c:v>
                </c:pt>
                <c:pt idx="429">
                  <c:v>7.8277599999999996</c:v>
                </c:pt>
                <c:pt idx="430">
                  <c:v>7.8277599999999996</c:v>
                </c:pt>
                <c:pt idx="431">
                  <c:v>7.8277599999999996</c:v>
                </c:pt>
                <c:pt idx="432">
                  <c:v>7.8277599999999996</c:v>
                </c:pt>
                <c:pt idx="433">
                  <c:v>7.8277599999999996</c:v>
                </c:pt>
                <c:pt idx="434">
                  <c:v>7.8277599999999996</c:v>
                </c:pt>
                <c:pt idx="435">
                  <c:v>7.8277599999999996</c:v>
                </c:pt>
                <c:pt idx="436">
                  <c:v>7.8277599999999996</c:v>
                </c:pt>
                <c:pt idx="437">
                  <c:v>7.8277599999999996</c:v>
                </c:pt>
                <c:pt idx="438">
                  <c:v>7.8277599999999996</c:v>
                </c:pt>
                <c:pt idx="439">
                  <c:v>7.8277599999999996</c:v>
                </c:pt>
                <c:pt idx="440">
                  <c:v>7.8277599999999996</c:v>
                </c:pt>
                <c:pt idx="441">
                  <c:v>7.8277599999999996</c:v>
                </c:pt>
                <c:pt idx="442">
                  <c:v>7.8277599999999996</c:v>
                </c:pt>
                <c:pt idx="443">
                  <c:v>7.8277599999999996</c:v>
                </c:pt>
                <c:pt idx="444">
                  <c:v>7.8277599999999996</c:v>
                </c:pt>
                <c:pt idx="445">
                  <c:v>7.8277599999999996</c:v>
                </c:pt>
                <c:pt idx="446">
                  <c:v>7.8277599999999996</c:v>
                </c:pt>
                <c:pt idx="447">
                  <c:v>7.8277599999999996</c:v>
                </c:pt>
                <c:pt idx="448">
                  <c:v>7.8277599999999996</c:v>
                </c:pt>
                <c:pt idx="449">
                  <c:v>7.8277599999999996</c:v>
                </c:pt>
                <c:pt idx="450">
                  <c:v>7.8853600000000004</c:v>
                </c:pt>
                <c:pt idx="451">
                  <c:v>7.8277599999999996</c:v>
                </c:pt>
                <c:pt idx="452">
                  <c:v>7.8277599999999996</c:v>
                </c:pt>
                <c:pt idx="453">
                  <c:v>7.8277599999999996</c:v>
                </c:pt>
                <c:pt idx="454">
                  <c:v>7.8277599999999996</c:v>
                </c:pt>
                <c:pt idx="455">
                  <c:v>7.8277599999999996</c:v>
                </c:pt>
                <c:pt idx="456">
                  <c:v>7.8277599999999996</c:v>
                </c:pt>
                <c:pt idx="457">
                  <c:v>7.8277599999999996</c:v>
                </c:pt>
                <c:pt idx="458">
                  <c:v>7.8277599999999996</c:v>
                </c:pt>
                <c:pt idx="459">
                  <c:v>7.8277599999999996</c:v>
                </c:pt>
                <c:pt idx="460">
                  <c:v>7.8277599999999996</c:v>
                </c:pt>
                <c:pt idx="461">
                  <c:v>7.8277599999999996</c:v>
                </c:pt>
                <c:pt idx="462">
                  <c:v>7.8277599999999996</c:v>
                </c:pt>
                <c:pt idx="463">
                  <c:v>7.8277599999999996</c:v>
                </c:pt>
                <c:pt idx="464">
                  <c:v>7.8277599999999996</c:v>
                </c:pt>
                <c:pt idx="465">
                  <c:v>7.8277599999999996</c:v>
                </c:pt>
                <c:pt idx="466">
                  <c:v>7.8277599999999996</c:v>
                </c:pt>
                <c:pt idx="467">
                  <c:v>7.8277599999999996</c:v>
                </c:pt>
                <c:pt idx="468">
                  <c:v>7.8277599999999996</c:v>
                </c:pt>
                <c:pt idx="469">
                  <c:v>7.8277599999999996</c:v>
                </c:pt>
                <c:pt idx="470">
                  <c:v>7.8277599999999996</c:v>
                </c:pt>
                <c:pt idx="471">
                  <c:v>7.8277599999999996</c:v>
                </c:pt>
                <c:pt idx="472">
                  <c:v>7.8277599999999996</c:v>
                </c:pt>
                <c:pt idx="473">
                  <c:v>7.8277599999999996</c:v>
                </c:pt>
                <c:pt idx="474">
                  <c:v>7.8277599999999996</c:v>
                </c:pt>
                <c:pt idx="475">
                  <c:v>7.8277599999999996</c:v>
                </c:pt>
                <c:pt idx="476">
                  <c:v>7.8853600000000004</c:v>
                </c:pt>
                <c:pt idx="477">
                  <c:v>7.8277599999999996</c:v>
                </c:pt>
                <c:pt idx="478">
                  <c:v>7.8277599999999996</c:v>
                </c:pt>
                <c:pt idx="479">
                  <c:v>7.8277599999999996</c:v>
                </c:pt>
                <c:pt idx="480">
                  <c:v>7.8277599999999996</c:v>
                </c:pt>
                <c:pt idx="481">
                  <c:v>7.8277599999999996</c:v>
                </c:pt>
                <c:pt idx="482">
                  <c:v>7.8277599999999996</c:v>
                </c:pt>
                <c:pt idx="483">
                  <c:v>7.8277599999999996</c:v>
                </c:pt>
                <c:pt idx="484">
                  <c:v>7.8277599999999996</c:v>
                </c:pt>
                <c:pt idx="485">
                  <c:v>7.8277599999999996</c:v>
                </c:pt>
                <c:pt idx="486">
                  <c:v>7.8277599999999996</c:v>
                </c:pt>
                <c:pt idx="487">
                  <c:v>7.8277599999999996</c:v>
                </c:pt>
                <c:pt idx="488">
                  <c:v>7.8277599999999996</c:v>
                </c:pt>
                <c:pt idx="489">
                  <c:v>7.8277599999999996</c:v>
                </c:pt>
                <c:pt idx="490">
                  <c:v>7.8277599999999996</c:v>
                </c:pt>
                <c:pt idx="491">
                  <c:v>7.8277599999999996</c:v>
                </c:pt>
                <c:pt idx="492">
                  <c:v>7.8277599999999996</c:v>
                </c:pt>
                <c:pt idx="493">
                  <c:v>7.8277599999999996</c:v>
                </c:pt>
                <c:pt idx="494">
                  <c:v>7.8277599999999996</c:v>
                </c:pt>
                <c:pt idx="495">
                  <c:v>7.8277599999999996</c:v>
                </c:pt>
                <c:pt idx="496">
                  <c:v>7.8277599999999996</c:v>
                </c:pt>
                <c:pt idx="497">
                  <c:v>7.8277599999999996</c:v>
                </c:pt>
                <c:pt idx="498">
                  <c:v>7.8277599999999996</c:v>
                </c:pt>
                <c:pt idx="499">
                  <c:v>7.8277599999999996</c:v>
                </c:pt>
                <c:pt idx="500">
                  <c:v>7.8277599999999996</c:v>
                </c:pt>
                <c:pt idx="501">
                  <c:v>7.8277599999999996</c:v>
                </c:pt>
                <c:pt idx="502">
                  <c:v>7.8481500000000004</c:v>
                </c:pt>
                <c:pt idx="503">
                  <c:v>7.8649300000000002</c:v>
                </c:pt>
                <c:pt idx="504">
                  <c:v>7.8277599999999996</c:v>
                </c:pt>
                <c:pt idx="505">
                  <c:v>7.8277599999999996</c:v>
                </c:pt>
                <c:pt idx="506">
                  <c:v>7.8277599999999996</c:v>
                </c:pt>
                <c:pt idx="507">
                  <c:v>7.8277599999999996</c:v>
                </c:pt>
                <c:pt idx="508">
                  <c:v>7.8277599999999996</c:v>
                </c:pt>
                <c:pt idx="509">
                  <c:v>7.8277599999999996</c:v>
                </c:pt>
                <c:pt idx="510">
                  <c:v>7.8277599999999996</c:v>
                </c:pt>
                <c:pt idx="511">
                  <c:v>7.8277599999999996</c:v>
                </c:pt>
                <c:pt idx="512">
                  <c:v>7.8277599999999996</c:v>
                </c:pt>
                <c:pt idx="513">
                  <c:v>7.8277599999999996</c:v>
                </c:pt>
                <c:pt idx="514">
                  <c:v>7.8277599999999996</c:v>
                </c:pt>
                <c:pt idx="515">
                  <c:v>7.8277599999999996</c:v>
                </c:pt>
                <c:pt idx="516">
                  <c:v>7.8277599999999996</c:v>
                </c:pt>
                <c:pt idx="517">
                  <c:v>7.8277599999999996</c:v>
                </c:pt>
                <c:pt idx="518">
                  <c:v>7.8277599999999996</c:v>
                </c:pt>
                <c:pt idx="519">
                  <c:v>7.8277599999999996</c:v>
                </c:pt>
                <c:pt idx="520">
                  <c:v>7.8277599999999996</c:v>
                </c:pt>
                <c:pt idx="521">
                  <c:v>7.8277599999999996</c:v>
                </c:pt>
                <c:pt idx="522">
                  <c:v>7.8277599999999996</c:v>
                </c:pt>
                <c:pt idx="523">
                  <c:v>7.8277599999999996</c:v>
                </c:pt>
                <c:pt idx="524">
                  <c:v>7.8277599999999996</c:v>
                </c:pt>
                <c:pt idx="525">
                  <c:v>7.8277599999999996</c:v>
                </c:pt>
                <c:pt idx="526">
                  <c:v>7.8277599999999996</c:v>
                </c:pt>
                <c:pt idx="527">
                  <c:v>7.8277599999999996</c:v>
                </c:pt>
                <c:pt idx="528">
                  <c:v>7.8277599999999996</c:v>
                </c:pt>
                <c:pt idx="529">
                  <c:v>7.8853600000000004</c:v>
                </c:pt>
                <c:pt idx="530">
                  <c:v>7.8277599999999996</c:v>
                </c:pt>
                <c:pt idx="531">
                  <c:v>7.8277599999999996</c:v>
                </c:pt>
                <c:pt idx="532">
                  <c:v>7.8277599999999996</c:v>
                </c:pt>
                <c:pt idx="533">
                  <c:v>7.8277599999999996</c:v>
                </c:pt>
                <c:pt idx="534">
                  <c:v>7.8277599999999996</c:v>
                </c:pt>
                <c:pt idx="535">
                  <c:v>7.8277599999999996</c:v>
                </c:pt>
                <c:pt idx="536">
                  <c:v>7.8277599999999996</c:v>
                </c:pt>
                <c:pt idx="537">
                  <c:v>7.8277599999999996</c:v>
                </c:pt>
                <c:pt idx="538">
                  <c:v>7.8277599999999996</c:v>
                </c:pt>
                <c:pt idx="539">
                  <c:v>7.8277599999999996</c:v>
                </c:pt>
                <c:pt idx="540">
                  <c:v>7.8277599999999996</c:v>
                </c:pt>
                <c:pt idx="541">
                  <c:v>7.8277599999999996</c:v>
                </c:pt>
                <c:pt idx="542">
                  <c:v>7.8277599999999996</c:v>
                </c:pt>
                <c:pt idx="543">
                  <c:v>7.8277599999999996</c:v>
                </c:pt>
                <c:pt idx="544">
                  <c:v>7.8277599999999996</c:v>
                </c:pt>
                <c:pt idx="545">
                  <c:v>7.8277599999999996</c:v>
                </c:pt>
                <c:pt idx="546">
                  <c:v>7.8277599999999996</c:v>
                </c:pt>
                <c:pt idx="547">
                  <c:v>7.8277599999999996</c:v>
                </c:pt>
                <c:pt idx="548">
                  <c:v>7.8277599999999996</c:v>
                </c:pt>
                <c:pt idx="549">
                  <c:v>7.8277599999999996</c:v>
                </c:pt>
                <c:pt idx="550">
                  <c:v>7.8277599999999996</c:v>
                </c:pt>
                <c:pt idx="551">
                  <c:v>7.8277599999999996</c:v>
                </c:pt>
                <c:pt idx="552">
                  <c:v>7.8277599999999996</c:v>
                </c:pt>
                <c:pt idx="553">
                  <c:v>7.8277599999999996</c:v>
                </c:pt>
                <c:pt idx="554">
                  <c:v>7.8277599999999996</c:v>
                </c:pt>
                <c:pt idx="555">
                  <c:v>7.8853600000000004</c:v>
                </c:pt>
                <c:pt idx="556">
                  <c:v>7.8277599999999996</c:v>
                </c:pt>
                <c:pt idx="557">
                  <c:v>7.8277599999999996</c:v>
                </c:pt>
                <c:pt idx="558">
                  <c:v>7.8277599999999996</c:v>
                </c:pt>
                <c:pt idx="559">
                  <c:v>7.8277599999999996</c:v>
                </c:pt>
                <c:pt idx="560">
                  <c:v>7.8277599999999996</c:v>
                </c:pt>
                <c:pt idx="561">
                  <c:v>7.8277599999999996</c:v>
                </c:pt>
                <c:pt idx="562">
                  <c:v>7.8277599999999996</c:v>
                </c:pt>
                <c:pt idx="563">
                  <c:v>7.8277599999999996</c:v>
                </c:pt>
                <c:pt idx="564">
                  <c:v>7.8277599999999996</c:v>
                </c:pt>
                <c:pt idx="565">
                  <c:v>7.8277599999999996</c:v>
                </c:pt>
                <c:pt idx="566">
                  <c:v>7.8277599999999996</c:v>
                </c:pt>
                <c:pt idx="567">
                  <c:v>7.8277599999999996</c:v>
                </c:pt>
                <c:pt idx="568">
                  <c:v>7.8277599999999996</c:v>
                </c:pt>
                <c:pt idx="569">
                  <c:v>7.8277599999999996</c:v>
                </c:pt>
                <c:pt idx="570">
                  <c:v>7.8277599999999996</c:v>
                </c:pt>
                <c:pt idx="571">
                  <c:v>7.8277599999999996</c:v>
                </c:pt>
                <c:pt idx="572">
                  <c:v>7.8277599999999996</c:v>
                </c:pt>
                <c:pt idx="573">
                  <c:v>7.8277599999999996</c:v>
                </c:pt>
                <c:pt idx="574">
                  <c:v>7.8277599999999996</c:v>
                </c:pt>
                <c:pt idx="575">
                  <c:v>7.8277599999999996</c:v>
                </c:pt>
                <c:pt idx="576">
                  <c:v>7.8277599999999996</c:v>
                </c:pt>
                <c:pt idx="577">
                  <c:v>7.8277599999999996</c:v>
                </c:pt>
                <c:pt idx="578">
                  <c:v>7.8277599999999996</c:v>
                </c:pt>
                <c:pt idx="579">
                  <c:v>7.8277599999999996</c:v>
                </c:pt>
                <c:pt idx="580">
                  <c:v>7.8277599999999996</c:v>
                </c:pt>
                <c:pt idx="581">
                  <c:v>7.8853600000000004</c:v>
                </c:pt>
                <c:pt idx="582">
                  <c:v>7.8277599999999996</c:v>
                </c:pt>
                <c:pt idx="583">
                  <c:v>7.8277599999999996</c:v>
                </c:pt>
                <c:pt idx="584">
                  <c:v>7.8277599999999996</c:v>
                </c:pt>
                <c:pt idx="585">
                  <c:v>7.8277599999999996</c:v>
                </c:pt>
                <c:pt idx="586">
                  <c:v>7.8277599999999996</c:v>
                </c:pt>
                <c:pt idx="587">
                  <c:v>7.8277599999999996</c:v>
                </c:pt>
                <c:pt idx="588">
                  <c:v>7.8277599999999996</c:v>
                </c:pt>
                <c:pt idx="589">
                  <c:v>7.8277599999999996</c:v>
                </c:pt>
                <c:pt idx="590">
                  <c:v>7.8277599999999996</c:v>
                </c:pt>
                <c:pt idx="591">
                  <c:v>7.8277599999999996</c:v>
                </c:pt>
                <c:pt idx="592">
                  <c:v>7.8277599999999996</c:v>
                </c:pt>
                <c:pt idx="593">
                  <c:v>7.8277599999999996</c:v>
                </c:pt>
                <c:pt idx="594">
                  <c:v>7.8277599999999996</c:v>
                </c:pt>
                <c:pt idx="595">
                  <c:v>7.8277599999999996</c:v>
                </c:pt>
                <c:pt idx="596">
                  <c:v>7.8277599999999996</c:v>
                </c:pt>
                <c:pt idx="597">
                  <c:v>7.8277599999999996</c:v>
                </c:pt>
                <c:pt idx="598">
                  <c:v>7.8277599999999996</c:v>
                </c:pt>
                <c:pt idx="599">
                  <c:v>7.8277599999999996</c:v>
                </c:pt>
                <c:pt idx="600">
                  <c:v>7.8277599999999996</c:v>
                </c:pt>
                <c:pt idx="601">
                  <c:v>7.8277599999999996</c:v>
                </c:pt>
                <c:pt idx="602">
                  <c:v>7.8277599999999996</c:v>
                </c:pt>
                <c:pt idx="603">
                  <c:v>7.8277599999999996</c:v>
                </c:pt>
                <c:pt idx="604">
                  <c:v>7.8277599999999996</c:v>
                </c:pt>
                <c:pt idx="605">
                  <c:v>7.8277599999999996</c:v>
                </c:pt>
                <c:pt idx="606">
                  <c:v>7.8277599999999996</c:v>
                </c:pt>
                <c:pt idx="607">
                  <c:v>7.8277599999999996</c:v>
                </c:pt>
                <c:pt idx="608">
                  <c:v>7.8853600000000004</c:v>
                </c:pt>
                <c:pt idx="609">
                  <c:v>7.8277599999999996</c:v>
                </c:pt>
                <c:pt idx="610">
                  <c:v>7.8277599999999996</c:v>
                </c:pt>
                <c:pt idx="611">
                  <c:v>7.8277599999999996</c:v>
                </c:pt>
                <c:pt idx="612">
                  <c:v>7.8277599999999996</c:v>
                </c:pt>
                <c:pt idx="613">
                  <c:v>7.8277599999999996</c:v>
                </c:pt>
                <c:pt idx="614">
                  <c:v>7.8277599999999996</c:v>
                </c:pt>
                <c:pt idx="615">
                  <c:v>7.8277599999999996</c:v>
                </c:pt>
                <c:pt idx="616">
                  <c:v>7.8277599999999996</c:v>
                </c:pt>
                <c:pt idx="617">
                  <c:v>7.8277599999999996</c:v>
                </c:pt>
                <c:pt idx="618">
                  <c:v>7.8277599999999996</c:v>
                </c:pt>
                <c:pt idx="619">
                  <c:v>7.8277599999999996</c:v>
                </c:pt>
                <c:pt idx="620">
                  <c:v>7.8277599999999996</c:v>
                </c:pt>
                <c:pt idx="621">
                  <c:v>7.8277599999999996</c:v>
                </c:pt>
                <c:pt idx="622">
                  <c:v>7.8277599999999996</c:v>
                </c:pt>
                <c:pt idx="623">
                  <c:v>7.8277599999999996</c:v>
                </c:pt>
                <c:pt idx="624">
                  <c:v>7.8277599999999996</c:v>
                </c:pt>
                <c:pt idx="625">
                  <c:v>7.8277599999999996</c:v>
                </c:pt>
                <c:pt idx="626">
                  <c:v>7.8277599999999996</c:v>
                </c:pt>
                <c:pt idx="627">
                  <c:v>7.8277599999999996</c:v>
                </c:pt>
                <c:pt idx="628">
                  <c:v>7.8277599999999996</c:v>
                </c:pt>
                <c:pt idx="629">
                  <c:v>7.8277599999999996</c:v>
                </c:pt>
                <c:pt idx="630">
                  <c:v>7.8277599999999996</c:v>
                </c:pt>
                <c:pt idx="631">
                  <c:v>7.8277599999999996</c:v>
                </c:pt>
                <c:pt idx="632">
                  <c:v>7.8277599999999996</c:v>
                </c:pt>
                <c:pt idx="633">
                  <c:v>7.8277599999999996</c:v>
                </c:pt>
                <c:pt idx="634">
                  <c:v>7.8853600000000004</c:v>
                </c:pt>
                <c:pt idx="635">
                  <c:v>7.8277599999999996</c:v>
                </c:pt>
                <c:pt idx="636">
                  <c:v>7.8277599999999996</c:v>
                </c:pt>
                <c:pt idx="637">
                  <c:v>7.8277599999999996</c:v>
                </c:pt>
                <c:pt idx="638">
                  <c:v>7.8277599999999996</c:v>
                </c:pt>
                <c:pt idx="639">
                  <c:v>7.8277599999999996</c:v>
                </c:pt>
                <c:pt idx="640">
                  <c:v>7.8277599999999996</c:v>
                </c:pt>
                <c:pt idx="641">
                  <c:v>7.8277599999999996</c:v>
                </c:pt>
                <c:pt idx="642">
                  <c:v>7.8277599999999996</c:v>
                </c:pt>
                <c:pt idx="643">
                  <c:v>7.8277599999999996</c:v>
                </c:pt>
                <c:pt idx="644">
                  <c:v>7.8277599999999996</c:v>
                </c:pt>
                <c:pt idx="645">
                  <c:v>7.8277599999999996</c:v>
                </c:pt>
                <c:pt idx="646">
                  <c:v>7.8277599999999996</c:v>
                </c:pt>
                <c:pt idx="647">
                  <c:v>7.8277599999999996</c:v>
                </c:pt>
                <c:pt idx="648">
                  <c:v>7.8277599999999996</c:v>
                </c:pt>
                <c:pt idx="649">
                  <c:v>7.8277599999999996</c:v>
                </c:pt>
                <c:pt idx="650">
                  <c:v>7.8277599999999996</c:v>
                </c:pt>
                <c:pt idx="651">
                  <c:v>7.8277599999999996</c:v>
                </c:pt>
                <c:pt idx="652">
                  <c:v>7.8277599999999996</c:v>
                </c:pt>
                <c:pt idx="653">
                  <c:v>7.8277599999999996</c:v>
                </c:pt>
                <c:pt idx="654">
                  <c:v>7.8277599999999996</c:v>
                </c:pt>
                <c:pt idx="655">
                  <c:v>7.8277599999999996</c:v>
                </c:pt>
                <c:pt idx="656">
                  <c:v>7.8277599999999996</c:v>
                </c:pt>
                <c:pt idx="657">
                  <c:v>7.8277599999999996</c:v>
                </c:pt>
                <c:pt idx="658">
                  <c:v>7.8277599999999996</c:v>
                </c:pt>
                <c:pt idx="659">
                  <c:v>7.8277599999999996</c:v>
                </c:pt>
                <c:pt idx="660">
                  <c:v>7.8853600000000004</c:v>
                </c:pt>
                <c:pt idx="661">
                  <c:v>7.8277599999999996</c:v>
                </c:pt>
                <c:pt idx="662">
                  <c:v>7.8277599999999996</c:v>
                </c:pt>
                <c:pt idx="663">
                  <c:v>7.8277599999999996</c:v>
                </c:pt>
                <c:pt idx="664">
                  <c:v>7.8277599999999996</c:v>
                </c:pt>
                <c:pt idx="665">
                  <c:v>7.8277599999999996</c:v>
                </c:pt>
                <c:pt idx="666">
                  <c:v>7.8277599999999996</c:v>
                </c:pt>
                <c:pt idx="667">
                  <c:v>7.8277599999999996</c:v>
                </c:pt>
                <c:pt idx="668">
                  <c:v>7.8277599999999996</c:v>
                </c:pt>
                <c:pt idx="669">
                  <c:v>7.8277599999999996</c:v>
                </c:pt>
                <c:pt idx="670">
                  <c:v>7.8277599999999996</c:v>
                </c:pt>
                <c:pt idx="671">
                  <c:v>7.8277599999999996</c:v>
                </c:pt>
                <c:pt idx="672">
                  <c:v>7.8277599999999996</c:v>
                </c:pt>
                <c:pt idx="673">
                  <c:v>7.8277599999999996</c:v>
                </c:pt>
                <c:pt idx="674">
                  <c:v>7.8277599999999996</c:v>
                </c:pt>
                <c:pt idx="675">
                  <c:v>7.8277599999999996</c:v>
                </c:pt>
                <c:pt idx="676">
                  <c:v>7.8277599999999996</c:v>
                </c:pt>
                <c:pt idx="677">
                  <c:v>7.8277599999999996</c:v>
                </c:pt>
                <c:pt idx="678">
                  <c:v>7.8277599999999996</c:v>
                </c:pt>
                <c:pt idx="679">
                  <c:v>7.8277599999999996</c:v>
                </c:pt>
                <c:pt idx="680">
                  <c:v>7.8277599999999996</c:v>
                </c:pt>
                <c:pt idx="681">
                  <c:v>7.8277599999999996</c:v>
                </c:pt>
                <c:pt idx="682">
                  <c:v>7.8277599999999996</c:v>
                </c:pt>
                <c:pt idx="683">
                  <c:v>7.8277599999999996</c:v>
                </c:pt>
                <c:pt idx="684">
                  <c:v>7.8277599999999996</c:v>
                </c:pt>
                <c:pt idx="685">
                  <c:v>7.8277599999999996</c:v>
                </c:pt>
                <c:pt idx="686">
                  <c:v>7.8277599999999996</c:v>
                </c:pt>
                <c:pt idx="687">
                  <c:v>7.8853600000000004</c:v>
                </c:pt>
                <c:pt idx="688">
                  <c:v>7.8277599999999996</c:v>
                </c:pt>
                <c:pt idx="689">
                  <c:v>7.8277599999999996</c:v>
                </c:pt>
                <c:pt idx="690">
                  <c:v>7.8277599999999996</c:v>
                </c:pt>
                <c:pt idx="691">
                  <c:v>7.8277599999999996</c:v>
                </c:pt>
                <c:pt idx="692">
                  <c:v>7.8277599999999996</c:v>
                </c:pt>
                <c:pt idx="693">
                  <c:v>7.8277599999999996</c:v>
                </c:pt>
                <c:pt idx="694">
                  <c:v>7.8277599999999996</c:v>
                </c:pt>
                <c:pt idx="695">
                  <c:v>7.8277599999999996</c:v>
                </c:pt>
                <c:pt idx="696">
                  <c:v>7.8277599999999996</c:v>
                </c:pt>
                <c:pt idx="697">
                  <c:v>7.8277599999999996</c:v>
                </c:pt>
                <c:pt idx="698">
                  <c:v>7.8277599999999996</c:v>
                </c:pt>
                <c:pt idx="699">
                  <c:v>7.8277599999999996</c:v>
                </c:pt>
                <c:pt idx="700">
                  <c:v>7.8277599999999996</c:v>
                </c:pt>
                <c:pt idx="701">
                  <c:v>7.8277599999999996</c:v>
                </c:pt>
                <c:pt idx="702">
                  <c:v>7.8277599999999996</c:v>
                </c:pt>
                <c:pt idx="703">
                  <c:v>7.8277599999999996</c:v>
                </c:pt>
                <c:pt idx="704">
                  <c:v>7.8277599999999996</c:v>
                </c:pt>
                <c:pt idx="705">
                  <c:v>7.8277599999999996</c:v>
                </c:pt>
                <c:pt idx="706">
                  <c:v>7.8277599999999996</c:v>
                </c:pt>
                <c:pt idx="707">
                  <c:v>7.8277599999999996</c:v>
                </c:pt>
                <c:pt idx="708">
                  <c:v>7.8277599999999996</c:v>
                </c:pt>
                <c:pt idx="709">
                  <c:v>7.8277599999999996</c:v>
                </c:pt>
                <c:pt idx="710">
                  <c:v>7.8277599999999996</c:v>
                </c:pt>
                <c:pt idx="711">
                  <c:v>7.8277599999999996</c:v>
                </c:pt>
                <c:pt idx="712">
                  <c:v>7.8277599999999996</c:v>
                </c:pt>
                <c:pt idx="713">
                  <c:v>7.8853600000000004</c:v>
                </c:pt>
                <c:pt idx="714">
                  <c:v>7.8277599999999996</c:v>
                </c:pt>
                <c:pt idx="715">
                  <c:v>7.8277599999999996</c:v>
                </c:pt>
                <c:pt idx="716">
                  <c:v>7.8277599999999996</c:v>
                </c:pt>
                <c:pt idx="717">
                  <c:v>7.8277599999999996</c:v>
                </c:pt>
                <c:pt idx="718">
                  <c:v>7.8277599999999996</c:v>
                </c:pt>
                <c:pt idx="719">
                  <c:v>7.8277599999999996</c:v>
                </c:pt>
                <c:pt idx="720">
                  <c:v>7.8277599999999996</c:v>
                </c:pt>
                <c:pt idx="721">
                  <c:v>7.8277599999999996</c:v>
                </c:pt>
                <c:pt idx="722">
                  <c:v>7.8277599999999996</c:v>
                </c:pt>
                <c:pt idx="723">
                  <c:v>7.8277599999999996</c:v>
                </c:pt>
                <c:pt idx="724">
                  <c:v>7.8277599999999996</c:v>
                </c:pt>
                <c:pt idx="725">
                  <c:v>7.8277599999999996</c:v>
                </c:pt>
                <c:pt idx="726">
                  <c:v>7.8277599999999996</c:v>
                </c:pt>
                <c:pt idx="727">
                  <c:v>7.8277599999999996</c:v>
                </c:pt>
                <c:pt idx="728">
                  <c:v>7.8277599999999996</c:v>
                </c:pt>
                <c:pt idx="729">
                  <c:v>7.8277599999999996</c:v>
                </c:pt>
                <c:pt idx="730">
                  <c:v>7.8277599999999996</c:v>
                </c:pt>
                <c:pt idx="731">
                  <c:v>7.8277599999999996</c:v>
                </c:pt>
                <c:pt idx="732">
                  <c:v>7.8277599999999996</c:v>
                </c:pt>
                <c:pt idx="733">
                  <c:v>7.8277599999999996</c:v>
                </c:pt>
                <c:pt idx="734">
                  <c:v>7.8277599999999996</c:v>
                </c:pt>
                <c:pt idx="735">
                  <c:v>7.8277599999999996</c:v>
                </c:pt>
                <c:pt idx="736">
                  <c:v>7.8277599999999996</c:v>
                </c:pt>
                <c:pt idx="737">
                  <c:v>7.8277599999999996</c:v>
                </c:pt>
                <c:pt idx="738">
                  <c:v>7.8277599999999996</c:v>
                </c:pt>
                <c:pt idx="739">
                  <c:v>7.0372895488699996</c:v>
                </c:pt>
                <c:pt idx="740">
                  <c:v>4.01279210526</c:v>
                </c:pt>
                <c:pt idx="741">
                  <c:v>14.322727819500001</c:v>
                </c:pt>
                <c:pt idx="742">
                  <c:v>20.430700000000002</c:v>
                </c:pt>
                <c:pt idx="743">
                  <c:v>20.430700000000002</c:v>
                </c:pt>
                <c:pt idx="744">
                  <c:v>20.430700000000002</c:v>
                </c:pt>
                <c:pt idx="745">
                  <c:v>20.430700000000002</c:v>
                </c:pt>
                <c:pt idx="746">
                  <c:v>20.430700000000002</c:v>
                </c:pt>
                <c:pt idx="747">
                  <c:v>20.430700000000002</c:v>
                </c:pt>
                <c:pt idx="748">
                  <c:v>20.430700000000002</c:v>
                </c:pt>
                <c:pt idx="749">
                  <c:v>20.430700000000002</c:v>
                </c:pt>
                <c:pt idx="750">
                  <c:v>20.430700000000002</c:v>
                </c:pt>
                <c:pt idx="751">
                  <c:v>20.430700000000002</c:v>
                </c:pt>
                <c:pt idx="752">
                  <c:v>20.430700000000002</c:v>
                </c:pt>
                <c:pt idx="753">
                  <c:v>20.430700000000002</c:v>
                </c:pt>
                <c:pt idx="754">
                  <c:v>20.430700000000002</c:v>
                </c:pt>
                <c:pt idx="755">
                  <c:v>20.430700000000002</c:v>
                </c:pt>
                <c:pt idx="756">
                  <c:v>20.430700000000002</c:v>
                </c:pt>
                <c:pt idx="757">
                  <c:v>20.430700000000002</c:v>
                </c:pt>
                <c:pt idx="758">
                  <c:v>20.430700000000002</c:v>
                </c:pt>
                <c:pt idx="759">
                  <c:v>20.430700000000002</c:v>
                </c:pt>
                <c:pt idx="760">
                  <c:v>20.430700000000002</c:v>
                </c:pt>
                <c:pt idx="761">
                  <c:v>20.430700000000002</c:v>
                </c:pt>
                <c:pt idx="762">
                  <c:v>20.430700000000002</c:v>
                </c:pt>
                <c:pt idx="763">
                  <c:v>20.430700000000002</c:v>
                </c:pt>
                <c:pt idx="764">
                  <c:v>20.430700000000002</c:v>
                </c:pt>
                <c:pt idx="765">
                  <c:v>20.430700000000002</c:v>
                </c:pt>
                <c:pt idx="766">
                  <c:v>20.430700000000002</c:v>
                </c:pt>
                <c:pt idx="767">
                  <c:v>20.430700000000002</c:v>
                </c:pt>
                <c:pt idx="768">
                  <c:v>20.430700000000002</c:v>
                </c:pt>
                <c:pt idx="769">
                  <c:v>20.430700000000002</c:v>
                </c:pt>
                <c:pt idx="770">
                  <c:v>20.430700000000002</c:v>
                </c:pt>
                <c:pt idx="771">
                  <c:v>20.430700000000002</c:v>
                </c:pt>
                <c:pt idx="772">
                  <c:v>20.430700000000002</c:v>
                </c:pt>
                <c:pt idx="773">
                  <c:v>20.430700000000002</c:v>
                </c:pt>
                <c:pt idx="774">
                  <c:v>20.430700000000002</c:v>
                </c:pt>
                <c:pt idx="775">
                  <c:v>20.430700000000002</c:v>
                </c:pt>
                <c:pt idx="776">
                  <c:v>20.430700000000002</c:v>
                </c:pt>
                <c:pt idx="777">
                  <c:v>20.430700000000002</c:v>
                </c:pt>
                <c:pt idx="778">
                  <c:v>20.430700000000002</c:v>
                </c:pt>
                <c:pt idx="779">
                  <c:v>20.430700000000002</c:v>
                </c:pt>
                <c:pt idx="780">
                  <c:v>20.430700000000002</c:v>
                </c:pt>
                <c:pt idx="781">
                  <c:v>20.430700000000002</c:v>
                </c:pt>
                <c:pt idx="782">
                  <c:v>20.430700000000002</c:v>
                </c:pt>
                <c:pt idx="783">
                  <c:v>20.430700000000002</c:v>
                </c:pt>
                <c:pt idx="784">
                  <c:v>20.430700000000002</c:v>
                </c:pt>
                <c:pt idx="785">
                  <c:v>20.430700000000002</c:v>
                </c:pt>
                <c:pt idx="786">
                  <c:v>20.430700000000002</c:v>
                </c:pt>
                <c:pt idx="787">
                  <c:v>20.430700000000002</c:v>
                </c:pt>
                <c:pt idx="788">
                  <c:v>20.430700000000002</c:v>
                </c:pt>
                <c:pt idx="789">
                  <c:v>20.430700000000002</c:v>
                </c:pt>
                <c:pt idx="790">
                  <c:v>20.430700000000002</c:v>
                </c:pt>
                <c:pt idx="791">
                  <c:v>20.430700000000002</c:v>
                </c:pt>
                <c:pt idx="792">
                  <c:v>20.430700000000002</c:v>
                </c:pt>
                <c:pt idx="793">
                  <c:v>20.430700000000002</c:v>
                </c:pt>
                <c:pt idx="794">
                  <c:v>20.430700000000002</c:v>
                </c:pt>
                <c:pt idx="795">
                  <c:v>20.430700000000002</c:v>
                </c:pt>
                <c:pt idx="796">
                  <c:v>20.430700000000002</c:v>
                </c:pt>
                <c:pt idx="797">
                  <c:v>20.430700000000002</c:v>
                </c:pt>
                <c:pt idx="798">
                  <c:v>20.430700000000002</c:v>
                </c:pt>
                <c:pt idx="799">
                  <c:v>20.430700000000002</c:v>
                </c:pt>
                <c:pt idx="800">
                  <c:v>20.430700000000002</c:v>
                </c:pt>
                <c:pt idx="801">
                  <c:v>20.430700000000002</c:v>
                </c:pt>
                <c:pt idx="802">
                  <c:v>20.430700000000002</c:v>
                </c:pt>
                <c:pt idx="803">
                  <c:v>20.430700000000002</c:v>
                </c:pt>
                <c:pt idx="804">
                  <c:v>20.430700000000002</c:v>
                </c:pt>
                <c:pt idx="805">
                  <c:v>20.430700000000002</c:v>
                </c:pt>
                <c:pt idx="806">
                  <c:v>20.430700000000002</c:v>
                </c:pt>
                <c:pt idx="807">
                  <c:v>20.430700000000002</c:v>
                </c:pt>
                <c:pt idx="808">
                  <c:v>20.430700000000002</c:v>
                </c:pt>
                <c:pt idx="809">
                  <c:v>20.430700000000002</c:v>
                </c:pt>
                <c:pt idx="810">
                  <c:v>20.430700000000002</c:v>
                </c:pt>
                <c:pt idx="811">
                  <c:v>20.430700000000002</c:v>
                </c:pt>
                <c:pt idx="812">
                  <c:v>20.430700000000002</c:v>
                </c:pt>
                <c:pt idx="813">
                  <c:v>20.430700000000002</c:v>
                </c:pt>
                <c:pt idx="814">
                  <c:v>20.430700000000002</c:v>
                </c:pt>
                <c:pt idx="815">
                  <c:v>20.430700000000002</c:v>
                </c:pt>
                <c:pt idx="816">
                  <c:v>20.430700000000002</c:v>
                </c:pt>
                <c:pt idx="817">
                  <c:v>20.430700000000002</c:v>
                </c:pt>
                <c:pt idx="818">
                  <c:v>20.430700000000002</c:v>
                </c:pt>
                <c:pt idx="819">
                  <c:v>20.430700000000002</c:v>
                </c:pt>
                <c:pt idx="820">
                  <c:v>20.430700000000002</c:v>
                </c:pt>
                <c:pt idx="821">
                  <c:v>20.430700000000002</c:v>
                </c:pt>
                <c:pt idx="822">
                  <c:v>20.430700000000002</c:v>
                </c:pt>
                <c:pt idx="823">
                  <c:v>20.430700000000002</c:v>
                </c:pt>
                <c:pt idx="824">
                  <c:v>16.106999999999999</c:v>
                </c:pt>
                <c:pt idx="825">
                  <c:v>7.8277599999999996</c:v>
                </c:pt>
                <c:pt idx="826">
                  <c:v>7.8277599999999996</c:v>
                </c:pt>
                <c:pt idx="827">
                  <c:v>7.8277599999999996</c:v>
                </c:pt>
                <c:pt idx="828">
                  <c:v>7.8277599999999996</c:v>
                </c:pt>
                <c:pt idx="829">
                  <c:v>7.8277599999999996</c:v>
                </c:pt>
                <c:pt idx="830">
                  <c:v>7.8277599999999996</c:v>
                </c:pt>
                <c:pt idx="831">
                  <c:v>7.8277599999999996</c:v>
                </c:pt>
                <c:pt idx="832">
                  <c:v>7.8277599999999996</c:v>
                </c:pt>
                <c:pt idx="833">
                  <c:v>7.8277599999999996</c:v>
                </c:pt>
                <c:pt idx="834">
                  <c:v>7.8277599999999996</c:v>
                </c:pt>
                <c:pt idx="835">
                  <c:v>7.8277599999999996</c:v>
                </c:pt>
                <c:pt idx="836">
                  <c:v>7.8277599999999996</c:v>
                </c:pt>
                <c:pt idx="837">
                  <c:v>7.8277599999999996</c:v>
                </c:pt>
                <c:pt idx="838">
                  <c:v>7.8277599999999996</c:v>
                </c:pt>
                <c:pt idx="839">
                  <c:v>7.8277599999999996</c:v>
                </c:pt>
                <c:pt idx="840">
                  <c:v>7.8277599999999996</c:v>
                </c:pt>
                <c:pt idx="841">
                  <c:v>7.8277599999999996</c:v>
                </c:pt>
                <c:pt idx="842">
                  <c:v>7.8277599999999996</c:v>
                </c:pt>
                <c:pt idx="843">
                  <c:v>7.8277599999999996</c:v>
                </c:pt>
                <c:pt idx="844">
                  <c:v>7.8277599999999996</c:v>
                </c:pt>
                <c:pt idx="845">
                  <c:v>7.8277599999999996</c:v>
                </c:pt>
                <c:pt idx="846">
                  <c:v>7.8277599999999996</c:v>
                </c:pt>
                <c:pt idx="847">
                  <c:v>7.8277599999999996</c:v>
                </c:pt>
                <c:pt idx="848">
                  <c:v>7.8277599999999996</c:v>
                </c:pt>
                <c:pt idx="849">
                  <c:v>7.8277599999999996</c:v>
                </c:pt>
                <c:pt idx="850">
                  <c:v>7.6887600000000003</c:v>
                </c:pt>
                <c:pt idx="851">
                  <c:v>16.937200000000001</c:v>
                </c:pt>
                <c:pt idx="852">
                  <c:v>20.430700000000002</c:v>
                </c:pt>
                <c:pt idx="853">
                  <c:v>20.430700000000002</c:v>
                </c:pt>
                <c:pt idx="854">
                  <c:v>20.430700000000002</c:v>
                </c:pt>
                <c:pt idx="855">
                  <c:v>20.430700000000002</c:v>
                </c:pt>
                <c:pt idx="856">
                  <c:v>20.430700000000002</c:v>
                </c:pt>
                <c:pt idx="857">
                  <c:v>20.430700000000002</c:v>
                </c:pt>
                <c:pt idx="858">
                  <c:v>20.435500000000001</c:v>
                </c:pt>
                <c:pt idx="859">
                  <c:v>20.430700000000002</c:v>
                </c:pt>
                <c:pt idx="860">
                  <c:v>20.430700000000002</c:v>
                </c:pt>
                <c:pt idx="861">
                  <c:v>20.430700000000002</c:v>
                </c:pt>
                <c:pt idx="862">
                  <c:v>20.430700000000002</c:v>
                </c:pt>
                <c:pt idx="863">
                  <c:v>20.430700000000002</c:v>
                </c:pt>
                <c:pt idx="864">
                  <c:v>20.430700000000002</c:v>
                </c:pt>
                <c:pt idx="865">
                  <c:v>20.430700000000002</c:v>
                </c:pt>
                <c:pt idx="866">
                  <c:v>20.430700000000002</c:v>
                </c:pt>
                <c:pt idx="867">
                  <c:v>20.430700000000002</c:v>
                </c:pt>
                <c:pt idx="868">
                  <c:v>20.430700000000002</c:v>
                </c:pt>
                <c:pt idx="869">
                  <c:v>20.430700000000002</c:v>
                </c:pt>
                <c:pt idx="870">
                  <c:v>20.430700000000002</c:v>
                </c:pt>
                <c:pt idx="871">
                  <c:v>20.430700000000002</c:v>
                </c:pt>
                <c:pt idx="872">
                  <c:v>20.430700000000002</c:v>
                </c:pt>
                <c:pt idx="873">
                  <c:v>20.430700000000002</c:v>
                </c:pt>
                <c:pt idx="874">
                  <c:v>20.430700000000002</c:v>
                </c:pt>
                <c:pt idx="875">
                  <c:v>20.430700000000002</c:v>
                </c:pt>
                <c:pt idx="876">
                  <c:v>20.430700000000002</c:v>
                </c:pt>
                <c:pt idx="877">
                  <c:v>20.430700000000002</c:v>
                </c:pt>
                <c:pt idx="878">
                  <c:v>20.430700000000002</c:v>
                </c:pt>
                <c:pt idx="879">
                  <c:v>20.430700000000002</c:v>
                </c:pt>
                <c:pt idx="880">
                  <c:v>20.430700000000002</c:v>
                </c:pt>
                <c:pt idx="881">
                  <c:v>20.430700000000002</c:v>
                </c:pt>
                <c:pt idx="882">
                  <c:v>20.430700000000002</c:v>
                </c:pt>
                <c:pt idx="883">
                  <c:v>20.430700000000002</c:v>
                </c:pt>
                <c:pt idx="884">
                  <c:v>20.430700000000002</c:v>
                </c:pt>
                <c:pt idx="885">
                  <c:v>20.430700000000002</c:v>
                </c:pt>
                <c:pt idx="886">
                  <c:v>20.430700000000002</c:v>
                </c:pt>
                <c:pt idx="887">
                  <c:v>20.430700000000002</c:v>
                </c:pt>
                <c:pt idx="888">
                  <c:v>20.430700000000002</c:v>
                </c:pt>
                <c:pt idx="889">
                  <c:v>20.430700000000002</c:v>
                </c:pt>
                <c:pt idx="890">
                  <c:v>20.430700000000002</c:v>
                </c:pt>
                <c:pt idx="891">
                  <c:v>20.430700000000002</c:v>
                </c:pt>
                <c:pt idx="892">
                  <c:v>20.430700000000002</c:v>
                </c:pt>
                <c:pt idx="893">
                  <c:v>20.430700000000002</c:v>
                </c:pt>
                <c:pt idx="894">
                  <c:v>20.430700000000002</c:v>
                </c:pt>
                <c:pt idx="895">
                  <c:v>20.430700000000002</c:v>
                </c:pt>
                <c:pt idx="896">
                  <c:v>20.430700000000002</c:v>
                </c:pt>
                <c:pt idx="897">
                  <c:v>20.430700000000002</c:v>
                </c:pt>
                <c:pt idx="898">
                  <c:v>20.430700000000002</c:v>
                </c:pt>
                <c:pt idx="899">
                  <c:v>20.430700000000002</c:v>
                </c:pt>
                <c:pt idx="900">
                  <c:v>20.430700000000002</c:v>
                </c:pt>
                <c:pt idx="901">
                  <c:v>20.430700000000002</c:v>
                </c:pt>
                <c:pt idx="902">
                  <c:v>20.430700000000002</c:v>
                </c:pt>
                <c:pt idx="903">
                  <c:v>20.430700000000002</c:v>
                </c:pt>
                <c:pt idx="904">
                  <c:v>20.430700000000002</c:v>
                </c:pt>
                <c:pt idx="905">
                  <c:v>20.430700000000002</c:v>
                </c:pt>
                <c:pt idx="906">
                  <c:v>20.430700000000002</c:v>
                </c:pt>
                <c:pt idx="907">
                  <c:v>20.430700000000002</c:v>
                </c:pt>
                <c:pt idx="908">
                  <c:v>20.430700000000002</c:v>
                </c:pt>
                <c:pt idx="909">
                  <c:v>20.430700000000002</c:v>
                </c:pt>
                <c:pt idx="910">
                  <c:v>20.430700000000002</c:v>
                </c:pt>
                <c:pt idx="911">
                  <c:v>20.430700000000002</c:v>
                </c:pt>
                <c:pt idx="912">
                  <c:v>20.430700000000002</c:v>
                </c:pt>
                <c:pt idx="913">
                  <c:v>20.430700000000002</c:v>
                </c:pt>
                <c:pt idx="914">
                  <c:v>20.430700000000002</c:v>
                </c:pt>
                <c:pt idx="915">
                  <c:v>20.430700000000002</c:v>
                </c:pt>
                <c:pt idx="916">
                  <c:v>20.430700000000002</c:v>
                </c:pt>
                <c:pt idx="917">
                  <c:v>20.430700000000002</c:v>
                </c:pt>
                <c:pt idx="918">
                  <c:v>20.430700000000002</c:v>
                </c:pt>
                <c:pt idx="919">
                  <c:v>20.430700000000002</c:v>
                </c:pt>
                <c:pt idx="920">
                  <c:v>20.430700000000002</c:v>
                </c:pt>
                <c:pt idx="921">
                  <c:v>20.430700000000002</c:v>
                </c:pt>
                <c:pt idx="922">
                  <c:v>20.430700000000002</c:v>
                </c:pt>
                <c:pt idx="923">
                  <c:v>20.430700000000002</c:v>
                </c:pt>
                <c:pt idx="924">
                  <c:v>20.430700000000002</c:v>
                </c:pt>
                <c:pt idx="925">
                  <c:v>20.430700000000002</c:v>
                </c:pt>
                <c:pt idx="926">
                  <c:v>20.430700000000002</c:v>
                </c:pt>
                <c:pt idx="927">
                  <c:v>20.430700000000002</c:v>
                </c:pt>
                <c:pt idx="928">
                  <c:v>20.430700000000002</c:v>
                </c:pt>
                <c:pt idx="929">
                  <c:v>20.430700000000002</c:v>
                </c:pt>
                <c:pt idx="930">
                  <c:v>20.430700000000002</c:v>
                </c:pt>
                <c:pt idx="931">
                  <c:v>20.430700000000002</c:v>
                </c:pt>
                <c:pt idx="932">
                  <c:v>20.430700000000002</c:v>
                </c:pt>
                <c:pt idx="933">
                  <c:v>20.430700000000002</c:v>
                </c:pt>
                <c:pt idx="934">
                  <c:v>14.8088</c:v>
                </c:pt>
                <c:pt idx="935">
                  <c:v>7.8277599999999996</c:v>
                </c:pt>
                <c:pt idx="936">
                  <c:v>7.8277599999999996</c:v>
                </c:pt>
                <c:pt idx="937">
                  <c:v>7.8277599999999996</c:v>
                </c:pt>
                <c:pt idx="938">
                  <c:v>7.8277599999999996</c:v>
                </c:pt>
                <c:pt idx="939">
                  <c:v>7.8277599999999996</c:v>
                </c:pt>
                <c:pt idx="940">
                  <c:v>7.8277599999999996</c:v>
                </c:pt>
                <c:pt idx="941">
                  <c:v>7.8277599999999996</c:v>
                </c:pt>
                <c:pt idx="942">
                  <c:v>7.8277599999999996</c:v>
                </c:pt>
                <c:pt idx="943">
                  <c:v>7.8277599999999996</c:v>
                </c:pt>
                <c:pt idx="944">
                  <c:v>7.8277599999999996</c:v>
                </c:pt>
                <c:pt idx="945">
                  <c:v>7.8277599999999996</c:v>
                </c:pt>
                <c:pt idx="946">
                  <c:v>7.8277599999999996</c:v>
                </c:pt>
                <c:pt idx="947">
                  <c:v>7.8277599999999996</c:v>
                </c:pt>
                <c:pt idx="948">
                  <c:v>7.8277599999999996</c:v>
                </c:pt>
                <c:pt idx="949">
                  <c:v>7.8277599999999996</c:v>
                </c:pt>
                <c:pt idx="950">
                  <c:v>7.8277599999999996</c:v>
                </c:pt>
                <c:pt idx="951">
                  <c:v>7.8277599999999996</c:v>
                </c:pt>
                <c:pt idx="952">
                  <c:v>7.8277599999999996</c:v>
                </c:pt>
                <c:pt idx="953">
                  <c:v>7.8277599999999996</c:v>
                </c:pt>
                <c:pt idx="954">
                  <c:v>7.8277599999999996</c:v>
                </c:pt>
                <c:pt idx="955">
                  <c:v>7.8277599999999996</c:v>
                </c:pt>
                <c:pt idx="956">
                  <c:v>7.8277599999999996</c:v>
                </c:pt>
                <c:pt idx="957">
                  <c:v>7.8277599999999996</c:v>
                </c:pt>
                <c:pt idx="958">
                  <c:v>7.8277599999999996</c:v>
                </c:pt>
                <c:pt idx="959">
                  <c:v>7.8277599999999996</c:v>
                </c:pt>
                <c:pt idx="960">
                  <c:v>7.3322200000000004</c:v>
                </c:pt>
                <c:pt idx="961">
                  <c:v>19.736000000000001</c:v>
                </c:pt>
                <c:pt idx="962">
                  <c:v>20.430700000000002</c:v>
                </c:pt>
                <c:pt idx="963">
                  <c:v>20.430700000000002</c:v>
                </c:pt>
                <c:pt idx="964">
                  <c:v>20.430700000000002</c:v>
                </c:pt>
                <c:pt idx="965">
                  <c:v>20.430700000000002</c:v>
                </c:pt>
                <c:pt idx="966">
                  <c:v>20.430700000000002</c:v>
                </c:pt>
                <c:pt idx="967">
                  <c:v>20.430700000000002</c:v>
                </c:pt>
                <c:pt idx="968">
                  <c:v>20.430700000000002</c:v>
                </c:pt>
                <c:pt idx="969">
                  <c:v>20.430700000000002</c:v>
                </c:pt>
                <c:pt idx="970">
                  <c:v>20.430700000000002</c:v>
                </c:pt>
                <c:pt idx="971">
                  <c:v>20.430700000000002</c:v>
                </c:pt>
                <c:pt idx="972">
                  <c:v>20.430700000000002</c:v>
                </c:pt>
                <c:pt idx="973">
                  <c:v>20.430700000000002</c:v>
                </c:pt>
                <c:pt idx="974">
                  <c:v>20.430700000000002</c:v>
                </c:pt>
                <c:pt idx="975">
                  <c:v>20.430700000000002</c:v>
                </c:pt>
                <c:pt idx="976">
                  <c:v>20.430700000000002</c:v>
                </c:pt>
                <c:pt idx="977">
                  <c:v>20.430700000000002</c:v>
                </c:pt>
                <c:pt idx="978">
                  <c:v>20.430700000000002</c:v>
                </c:pt>
                <c:pt idx="979">
                  <c:v>20.430700000000002</c:v>
                </c:pt>
                <c:pt idx="980">
                  <c:v>20.430700000000002</c:v>
                </c:pt>
                <c:pt idx="981">
                  <c:v>20.430700000000002</c:v>
                </c:pt>
                <c:pt idx="982">
                  <c:v>20.430700000000002</c:v>
                </c:pt>
                <c:pt idx="983">
                  <c:v>20.430700000000002</c:v>
                </c:pt>
                <c:pt idx="984">
                  <c:v>20.430700000000002</c:v>
                </c:pt>
                <c:pt idx="985">
                  <c:v>20.430700000000002</c:v>
                </c:pt>
                <c:pt idx="986">
                  <c:v>20.430700000000002</c:v>
                </c:pt>
                <c:pt idx="987">
                  <c:v>20.430700000000002</c:v>
                </c:pt>
                <c:pt idx="988">
                  <c:v>20.430700000000002</c:v>
                </c:pt>
                <c:pt idx="989">
                  <c:v>20.430700000000002</c:v>
                </c:pt>
                <c:pt idx="990">
                  <c:v>20.430700000000002</c:v>
                </c:pt>
                <c:pt idx="991">
                  <c:v>20.430700000000002</c:v>
                </c:pt>
                <c:pt idx="992">
                  <c:v>20.430700000000002</c:v>
                </c:pt>
                <c:pt idx="993">
                  <c:v>20.430700000000002</c:v>
                </c:pt>
                <c:pt idx="994">
                  <c:v>20.430700000000002</c:v>
                </c:pt>
                <c:pt idx="995">
                  <c:v>20.430700000000002</c:v>
                </c:pt>
                <c:pt idx="996">
                  <c:v>20.430700000000002</c:v>
                </c:pt>
                <c:pt idx="997">
                  <c:v>20.430700000000002</c:v>
                </c:pt>
                <c:pt idx="998">
                  <c:v>20.430700000000002</c:v>
                </c:pt>
                <c:pt idx="999">
                  <c:v>20.430700000000002</c:v>
                </c:pt>
                <c:pt idx="1000">
                  <c:v>20.430700000000002</c:v>
                </c:pt>
                <c:pt idx="1001">
                  <c:v>20.430700000000002</c:v>
                </c:pt>
                <c:pt idx="1002">
                  <c:v>20.430700000000002</c:v>
                </c:pt>
                <c:pt idx="1003">
                  <c:v>20.430700000000002</c:v>
                </c:pt>
                <c:pt idx="1004">
                  <c:v>20.430700000000002</c:v>
                </c:pt>
                <c:pt idx="1005">
                  <c:v>20.430700000000002</c:v>
                </c:pt>
                <c:pt idx="1006">
                  <c:v>20.430700000000002</c:v>
                </c:pt>
                <c:pt idx="1007">
                  <c:v>20.430700000000002</c:v>
                </c:pt>
                <c:pt idx="1008">
                  <c:v>20.430700000000002</c:v>
                </c:pt>
                <c:pt idx="1009">
                  <c:v>20.430700000000002</c:v>
                </c:pt>
                <c:pt idx="1010">
                  <c:v>20.430700000000002</c:v>
                </c:pt>
                <c:pt idx="1011">
                  <c:v>20.430700000000002</c:v>
                </c:pt>
                <c:pt idx="1012">
                  <c:v>20.430700000000002</c:v>
                </c:pt>
                <c:pt idx="1013">
                  <c:v>20.430700000000002</c:v>
                </c:pt>
                <c:pt idx="1014">
                  <c:v>20.430700000000002</c:v>
                </c:pt>
                <c:pt idx="1015">
                  <c:v>20.430700000000002</c:v>
                </c:pt>
                <c:pt idx="1016">
                  <c:v>20.430700000000002</c:v>
                </c:pt>
                <c:pt idx="1017">
                  <c:v>20.430700000000002</c:v>
                </c:pt>
                <c:pt idx="1018">
                  <c:v>20.430700000000002</c:v>
                </c:pt>
                <c:pt idx="1019">
                  <c:v>20.430700000000002</c:v>
                </c:pt>
                <c:pt idx="1020">
                  <c:v>20.430700000000002</c:v>
                </c:pt>
                <c:pt idx="1021">
                  <c:v>20.430700000000002</c:v>
                </c:pt>
                <c:pt idx="1022">
                  <c:v>20.430700000000002</c:v>
                </c:pt>
                <c:pt idx="1023">
                  <c:v>20.430700000000002</c:v>
                </c:pt>
                <c:pt idx="1024">
                  <c:v>20.447099999999999</c:v>
                </c:pt>
                <c:pt idx="1025">
                  <c:v>20.430700000000002</c:v>
                </c:pt>
                <c:pt idx="1026">
                  <c:v>20.430700000000002</c:v>
                </c:pt>
                <c:pt idx="1027">
                  <c:v>20.430700000000002</c:v>
                </c:pt>
                <c:pt idx="1028">
                  <c:v>20.430700000000002</c:v>
                </c:pt>
                <c:pt idx="1029">
                  <c:v>20.430700000000002</c:v>
                </c:pt>
                <c:pt idx="1030">
                  <c:v>20.430700000000002</c:v>
                </c:pt>
                <c:pt idx="1031">
                  <c:v>20.430700000000002</c:v>
                </c:pt>
                <c:pt idx="1032">
                  <c:v>20.430700000000002</c:v>
                </c:pt>
                <c:pt idx="1033">
                  <c:v>20.430700000000002</c:v>
                </c:pt>
                <c:pt idx="1034">
                  <c:v>20.430700000000002</c:v>
                </c:pt>
                <c:pt idx="1035">
                  <c:v>20.430700000000002</c:v>
                </c:pt>
                <c:pt idx="1036">
                  <c:v>20.430700000000002</c:v>
                </c:pt>
                <c:pt idx="1037">
                  <c:v>20.430700000000002</c:v>
                </c:pt>
                <c:pt idx="1038">
                  <c:v>20.430700000000002</c:v>
                </c:pt>
                <c:pt idx="1039">
                  <c:v>20.430700000000002</c:v>
                </c:pt>
                <c:pt idx="1040">
                  <c:v>20.430700000000002</c:v>
                </c:pt>
                <c:pt idx="1041">
                  <c:v>20.430700000000002</c:v>
                </c:pt>
                <c:pt idx="1042">
                  <c:v>20.430700000000002</c:v>
                </c:pt>
                <c:pt idx="1043">
                  <c:v>20.430700000000002</c:v>
                </c:pt>
                <c:pt idx="1044">
                  <c:v>12.610200000000001</c:v>
                </c:pt>
                <c:pt idx="1045">
                  <c:v>7.8277599999999996</c:v>
                </c:pt>
                <c:pt idx="1046">
                  <c:v>7.8277599999999996</c:v>
                </c:pt>
                <c:pt idx="1047">
                  <c:v>7.8277599999999996</c:v>
                </c:pt>
                <c:pt idx="1048">
                  <c:v>7.8277599999999996</c:v>
                </c:pt>
                <c:pt idx="1049">
                  <c:v>7.8277599999999996</c:v>
                </c:pt>
                <c:pt idx="1050">
                  <c:v>7.8277599999999996</c:v>
                </c:pt>
                <c:pt idx="1051">
                  <c:v>7.8277599999999996</c:v>
                </c:pt>
                <c:pt idx="1052">
                  <c:v>7.8277599999999996</c:v>
                </c:pt>
                <c:pt idx="1053">
                  <c:v>7.8277599999999996</c:v>
                </c:pt>
                <c:pt idx="1054">
                  <c:v>7.8277599999999996</c:v>
                </c:pt>
                <c:pt idx="1055">
                  <c:v>7.8277599999999996</c:v>
                </c:pt>
                <c:pt idx="1056">
                  <c:v>7.8277599999999996</c:v>
                </c:pt>
                <c:pt idx="1057">
                  <c:v>7.8277599999999996</c:v>
                </c:pt>
                <c:pt idx="1058">
                  <c:v>7.8277599999999996</c:v>
                </c:pt>
                <c:pt idx="1059">
                  <c:v>7.8277599999999996</c:v>
                </c:pt>
                <c:pt idx="1060">
                  <c:v>7.8277599999999996</c:v>
                </c:pt>
                <c:pt idx="1061">
                  <c:v>7.8277599999999996</c:v>
                </c:pt>
                <c:pt idx="1062">
                  <c:v>7.8277599999999996</c:v>
                </c:pt>
                <c:pt idx="1063">
                  <c:v>7.8277599999999996</c:v>
                </c:pt>
                <c:pt idx="1064">
                  <c:v>7.8277599999999996</c:v>
                </c:pt>
                <c:pt idx="1065">
                  <c:v>7.8277599999999996</c:v>
                </c:pt>
                <c:pt idx="1066">
                  <c:v>7.8277599999999996</c:v>
                </c:pt>
                <c:pt idx="1067">
                  <c:v>7.8277599999999996</c:v>
                </c:pt>
                <c:pt idx="1068">
                  <c:v>7.8277599999999996</c:v>
                </c:pt>
                <c:pt idx="1069">
                  <c:v>7.8277599999999996</c:v>
                </c:pt>
                <c:pt idx="1070">
                  <c:v>9.4879200000000008</c:v>
                </c:pt>
                <c:pt idx="1071">
                  <c:v>20.430700000000002</c:v>
                </c:pt>
                <c:pt idx="1072">
                  <c:v>20.430700000000002</c:v>
                </c:pt>
                <c:pt idx="1073">
                  <c:v>20.430700000000002</c:v>
                </c:pt>
                <c:pt idx="1074">
                  <c:v>20.430700000000002</c:v>
                </c:pt>
                <c:pt idx="1075">
                  <c:v>20.430700000000002</c:v>
                </c:pt>
                <c:pt idx="1076">
                  <c:v>20.430700000000002</c:v>
                </c:pt>
                <c:pt idx="1077">
                  <c:v>20.430700000000002</c:v>
                </c:pt>
                <c:pt idx="1078">
                  <c:v>20.430700000000002</c:v>
                </c:pt>
                <c:pt idx="1079">
                  <c:v>20.430700000000002</c:v>
                </c:pt>
                <c:pt idx="1080">
                  <c:v>20.430700000000002</c:v>
                </c:pt>
                <c:pt idx="1081">
                  <c:v>20.430700000000002</c:v>
                </c:pt>
                <c:pt idx="1082">
                  <c:v>20.430700000000002</c:v>
                </c:pt>
                <c:pt idx="1083">
                  <c:v>20.430700000000002</c:v>
                </c:pt>
                <c:pt idx="1084">
                  <c:v>20.430700000000002</c:v>
                </c:pt>
                <c:pt idx="1085">
                  <c:v>20.430700000000002</c:v>
                </c:pt>
                <c:pt idx="1086">
                  <c:v>20.430700000000002</c:v>
                </c:pt>
                <c:pt idx="1087">
                  <c:v>20.430700000000002</c:v>
                </c:pt>
                <c:pt idx="1088">
                  <c:v>20.430700000000002</c:v>
                </c:pt>
                <c:pt idx="1089">
                  <c:v>20.430700000000002</c:v>
                </c:pt>
                <c:pt idx="1090">
                  <c:v>20.430700000000002</c:v>
                </c:pt>
                <c:pt idx="1091">
                  <c:v>20.430700000000002</c:v>
                </c:pt>
                <c:pt idx="1092">
                  <c:v>20.430700000000002</c:v>
                </c:pt>
                <c:pt idx="1093">
                  <c:v>20.430700000000002</c:v>
                </c:pt>
                <c:pt idx="1094">
                  <c:v>20.430700000000002</c:v>
                </c:pt>
                <c:pt idx="1095">
                  <c:v>20.430700000000002</c:v>
                </c:pt>
                <c:pt idx="1096">
                  <c:v>20.430700000000002</c:v>
                </c:pt>
                <c:pt idx="1097">
                  <c:v>20.430700000000002</c:v>
                </c:pt>
                <c:pt idx="1098">
                  <c:v>20.430700000000002</c:v>
                </c:pt>
                <c:pt idx="1099">
                  <c:v>20.430700000000002</c:v>
                </c:pt>
                <c:pt idx="1100">
                  <c:v>20.430700000000002</c:v>
                </c:pt>
                <c:pt idx="1101">
                  <c:v>20.430700000000002</c:v>
                </c:pt>
                <c:pt idx="1102">
                  <c:v>20.430700000000002</c:v>
                </c:pt>
                <c:pt idx="1103">
                  <c:v>20.430700000000002</c:v>
                </c:pt>
                <c:pt idx="1104">
                  <c:v>20.430700000000002</c:v>
                </c:pt>
                <c:pt idx="1105">
                  <c:v>20.430700000000002</c:v>
                </c:pt>
                <c:pt idx="1106">
                  <c:v>20.430700000000002</c:v>
                </c:pt>
                <c:pt idx="1107">
                  <c:v>20.430700000000002</c:v>
                </c:pt>
                <c:pt idx="1108">
                  <c:v>20.430700000000002</c:v>
                </c:pt>
                <c:pt idx="1109">
                  <c:v>20.430700000000002</c:v>
                </c:pt>
                <c:pt idx="1110">
                  <c:v>20.430700000000002</c:v>
                </c:pt>
                <c:pt idx="1111">
                  <c:v>20.430700000000002</c:v>
                </c:pt>
                <c:pt idx="1112">
                  <c:v>20.430700000000002</c:v>
                </c:pt>
                <c:pt idx="1113">
                  <c:v>20.430700000000002</c:v>
                </c:pt>
                <c:pt idx="1114">
                  <c:v>20.430700000000002</c:v>
                </c:pt>
                <c:pt idx="1115">
                  <c:v>20.430700000000002</c:v>
                </c:pt>
                <c:pt idx="1116">
                  <c:v>20.430700000000002</c:v>
                </c:pt>
                <c:pt idx="1117">
                  <c:v>20.430700000000002</c:v>
                </c:pt>
                <c:pt idx="1118">
                  <c:v>20.430700000000002</c:v>
                </c:pt>
                <c:pt idx="1119">
                  <c:v>20.430700000000002</c:v>
                </c:pt>
                <c:pt idx="1120">
                  <c:v>20.430700000000002</c:v>
                </c:pt>
                <c:pt idx="1121">
                  <c:v>20.430700000000002</c:v>
                </c:pt>
                <c:pt idx="1122">
                  <c:v>20.430700000000002</c:v>
                </c:pt>
                <c:pt idx="1123">
                  <c:v>20.430700000000002</c:v>
                </c:pt>
                <c:pt idx="1124">
                  <c:v>20.430700000000002</c:v>
                </c:pt>
                <c:pt idx="1125">
                  <c:v>20.430700000000002</c:v>
                </c:pt>
                <c:pt idx="1126">
                  <c:v>20.430700000000002</c:v>
                </c:pt>
                <c:pt idx="1127">
                  <c:v>20.430700000000002</c:v>
                </c:pt>
                <c:pt idx="1128">
                  <c:v>20.430700000000002</c:v>
                </c:pt>
                <c:pt idx="1129">
                  <c:v>20.430700000000002</c:v>
                </c:pt>
                <c:pt idx="1130">
                  <c:v>20.430700000000002</c:v>
                </c:pt>
                <c:pt idx="1131">
                  <c:v>20.430700000000002</c:v>
                </c:pt>
                <c:pt idx="1132">
                  <c:v>20.430700000000002</c:v>
                </c:pt>
                <c:pt idx="1133">
                  <c:v>20.430700000000002</c:v>
                </c:pt>
                <c:pt idx="1134">
                  <c:v>20.430700000000002</c:v>
                </c:pt>
                <c:pt idx="1135">
                  <c:v>20.430700000000002</c:v>
                </c:pt>
                <c:pt idx="1136">
                  <c:v>20.430700000000002</c:v>
                </c:pt>
                <c:pt idx="1137">
                  <c:v>20.430700000000002</c:v>
                </c:pt>
                <c:pt idx="1138">
                  <c:v>20.430700000000002</c:v>
                </c:pt>
                <c:pt idx="1139">
                  <c:v>20.430700000000002</c:v>
                </c:pt>
                <c:pt idx="1140">
                  <c:v>20.430700000000002</c:v>
                </c:pt>
                <c:pt idx="1141">
                  <c:v>20.430700000000002</c:v>
                </c:pt>
                <c:pt idx="1142">
                  <c:v>20.430700000000002</c:v>
                </c:pt>
                <c:pt idx="1143">
                  <c:v>20.430700000000002</c:v>
                </c:pt>
                <c:pt idx="1144">
                  <c:v>20.430700000000002</c:v>
                </c:pt>
                <c:pt idx="1145">
                  <c:v>20.430700000000002</c:v>
                </c:pt>
                <c:pt idx="1146">
                  <c:v>20.430700000000002</c:v>
                </c:pt>
                <c:pt idx="1147">
                  <c:v>20.430700000000002</c:v>
                </c:pt>
                <c:pt idx="1148">
                  <c:v>20.430700000000002</c:v>
                </c:pt>
                <c:pt idx="1149">
                  <c:v>20.430700000000002</c:v>
                </c:pt>
                <c:pt idx="1150">
                  <c:v>20.430700000000002</c:v>
                </c:pt>
                <c:pt idx="1151">
                  <c:v>20.430700000000002</c:v>
                </c:pt>
                <c:pt idx="1152">
                  <c:v>20.430700000000002</c:v>
                </c:pt>
                <c:pt idx="1153">
                  <c:v>20.430700000000002</c:v>
                </c:pt>
                <c:pt idx="1154">
                  <c:v>9.9771099999999997</c:v>
                </c:pt>
                <c:pt idx="1155">
                  <c:v>7.8277599999999996</c:v>
                </c:pt>
                <c:pt idx="1156">
                  <c:v>7.8277599999999996</c:v>
                </c:pt>
                <c:pt idx="1157">
                  <c:v>7.8277599999999996</c:v>
                </c:pt>
                <c:pt idx="1158">
                  <c:v>7.8277599999999996</c:v>
                </c:pt>
                <c:pt idx="1159">
                  <c:v>7.8277599999999996</c:v>
                </c:pt>
                <c:pt idx="1160">
                  <c:v>7.8277599999999996</c:v>
                </c:pt>
                <c:pt idx="1161">
                  <c:v>7.8277599999999996</c:v>
                </c:pt>
                <c:pt idx="1162">
                  <c:v>7.8277599999999996</c:v>
                </c:pt>
                <c:pt idx="1163">
                  <c:v>7.8277599999999996</c:v>
                </c:pt>
                <c:pt idx="1164">
                  <c:v>7.8277599999999996</c:v>
                </c:pt>
                <c:pt idx="1165">
                  <c:v>7.8277599999999996</c:v>
                </c:pt>
                <c:pt idx="1166">
                  <c:v>7.8277599999999996</c:v>
                </c:pt>
                <c:pt idx="1167">
                  <c:v>7.8277599999999996</c:v>
                </c:pt>
                <c:pt idx="1168">
                  <c:v>7.8277599999999996</c:v>
                </c:pt>
                <c:pt idx="1169">
                  <c:v>7.8277599999999996</c:v>
                </c:pt>
                <c:pt idx="1170">
                  <c:v>7.8277599999999996</c:v>
                </c:pt>
                <c:pt idx="1171">
                  <c:v>7.8277599999999996</c:v>
                </c:pt>
                <c:pt idx="1172">
                  <c:v>7.8277599999999996</c:v>
                </c:pt>
                <c:pt idx="1173">
                  <c:v>7.8277599999999996</c:v>
                </c:pt>
                <c:pt idx="1174">
                  <c:v>7.8277599999999996</c:v>
                </c:pt>
                <c:pt idx="1175">
                  <c:v>7.8277599999999996</c:v>
                </c:pt>
                <c:pt idx="1176">
                  <c:v>7.8277599999999996</c:v>
                </c:pt>
                <c:pt idx="1177">
                  <c:v>7.8277599999999996</c:v>
                </c:pt>
                <c:pt idx="1178">
                  <c:v>7.8277599999999996</c:v>
                </c:pt>
                <c:pt idx="1179">
                  <c:v>7.8277599999999996</c:v>
                </c:pt>
                <c:pt idx="1180">
                  <c:v>4.9207430075199996</c:v>
                </c:pt>
                <c:pt idx="1181">
                  <c:v>2.5915208270700001</c:v>
                </c:pt>
                <c:pt idx="1182">
                  <c:v>3.6859651879699999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1-444C-A970-08E70AE3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8-494F-94C2-14092A030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6.3637533082699997</c:v>
                </c:pt>
                <c:pt idx="2">
                  <c:v>5.5733320300800004</c:v>
                </c:pt>
                <c:pt idx="3">
                  <c:v>3.2085677443599998</c:v>
                </c:pt>
                <c:pt idx="4">
                  <c:v>6.3960528571399999</c:v>
                </c:pt>
                <c:pt idx="5">
                  <c:v>3.2278877443599998</c:v>
                </c:pt>
                <c:pt idx="6">
                  <c:v>6.10211548872</c:v>
                </c:pt>
                <c:pt idx="7">
                  <c:v>3.4884677443599998</c:v>
                </c:pt>
                <c:pt idx="8">
                  <c:v>3.1650138345899999</c:v>
                </c:pt>
                <c:pt idx="9">
                  <c:v>2.0900930075200002</c:v>
                </c:pt>
                <c:pt idx="10">
                  <c:v>2.57018646617</c:v>
                </c:pt>
                <c:pt idx="11">
                  <c:v>3.2120277443599998</c:v>
                </c:pt>
                <c:pt idx="12">
                  <c:v>3.55241774436</c:v>
                </c:pt>
                <c:pt idx="13">
                  <c:v>3.5382055639100001</c:v>
                </c:pt>
                <c:pt idx="14">
                  <c:v>1.6789712781999999</c:v>
                </c:pt>
                <c:pt idx="15">
                  <c:v>3.1417642857099999</c:v>
                </c:pt>
                <c:pt idx="16">
                  <c:v>3.2376742857099998</c:v>
                </c:pt>
                <c:pt idx="17">
                  <c:v>2.7275064661699999</c:v>
                </c:pt>
                <c:pt idx="18">
                  <c:v>3.3883960150400001</c:v>
                </c:pt>
                <c:pt idx="19">
                  <c:v>3.5945399248099998</c:v>
                </c:pt>
                <c:pt idx="20">
                  <c:v>2.3117047368399999</c:v>
                </c:pt>
                <c:pt idx="21">
                  <c:v>6.6621311278200004</c:v>
                </c:pt>
                <c:pt idx="22">
                  <c:v>3.9806316541400002</c:v>
                </c:pt>
                <c:pt idx="23">
                  <c:v>4.0762586466200004</c:v>
                </c:pt>
                <c:pt idx="24">
                  <c:v>3.9411272932300001</c:v>
                </c:pt>
                <c:pt idx="25">
                  <c:v>2.54813082707</c:v>
                </c:pt>
                <c:pt idx="26">
                  <c:v>3.3619530075199999</c:v>
                </c:pt>
                <c:pt idx="27">
                  <c:v>2.4560769172899999</c:v>
                </c:pt>
                <c:pt idx="28">
                  <c:v>9.4811824060200003</c:v>
                </c:pt>
                <c:pt idx="29">
                  <c:v>2.1568308270699998</c:v>
                </c:pt>
                <c:pt idx="30">
                  <c:v>1.35773236842</c:v>
                </c:pt>
                <c:pt idx="31">
                  <c:v>6.5352176691699997</c:v>
                </c:pt>
                <c:pt idx="32">
                  <c:v>8.8779341353400003</c:v>
                </c:pt>
                <c:pt idx="33">
                  <c:v>10.443332781900001</c:v>
                </c:pt>
                <c:pt idx="34">
                  <c:v>9.6117354135300008</c:v>
                </c:pt>
                <c:pt idx="35">
                  <c:v>9.7989854135299996</c:v>
                </c:pt>
                <c:pt idx="36">
                  <c:v>10.6148706015</c:v>
                </c:pt>
                <c:pt idx="37">
                  <c:v>9.3583236842099993</c:v>
                </c:pt>
                <c:pt idx="38">
                  <c:v>9.8012554135300007</c:v>
                </c:pt>
                <c:pt idx="39">
                  <c:v>10.9876240602</c:v>
                </c:pt>
                <c:pt idx="40">
                  <c:v>7.7891063157899998</c:v>
                </c:pt>
                <c:pt idx="41">
                  <c:v>1.7122480977400001</c:v>
                </c:pt>
                <c:pt idx="42">
                  <c:v>2.4781430075199999</c:v>
                </c:pt>
                <c:pt idx="43">
                  <c:v>4.3693542857100001</c:v>
                </c:pt>
                <c:pt idx="44">
                  <c:v>4.2130469172899998</c:v>
                </c:pt>
                <c:pt idx="45">
                  <c:v>4.5646486466200002</c:v>
                </c:pt>
                <c:pt idx="46">
                  <c:v>4.4071530075199998</c:v>
                </c:pt>
                <c:pt idx="47">
                  <c:v>4.51115473684</c:v>
                </c:pt>
                <c:pt idx="48">
                  <c:v>4.0056769172899997</c:v>
                </c:pt>
                <c:pt idx="49">
                  <c:v>3.4362951879699999</c:v>
                </c:pt>
                <c:pt idx="50">
                  <c:v>4.4709447368399999</c:v>
                </c:pt>
                <c:pt idx="51">
                  <c:v>5.2560969172899998</c:v>
                </c:pt>
                <c:pt idx="52">
                  <c:v>3.9901212781900002</c:v>
                </c:pt>
                <c:pt idx="53">
                  <c:v>4.3985051879699997</c:v>
                </c:pt>
                <c:pt idx="54">
                  <c:v>5.27469691729</c:v>
                </c:pt>
                <c:pt idx="55">
                  <c:v>4.8742069172900004</c:v>
                </c:pt>
                <c:pt idx="56">
                  <c:v>4.9460347368399997</c:v>
                </c:pt>
                <c:pt idx="57">
                  <c:v>4.79817300752</c:v>
                </c:pt>
                <c:pt idx="58">
                  <c:v>4.2496651879699998</c:v>
                </c:pt>
                <c:pt idx="59">
                  <c:v>5.0509047368399997</c:v>
                </c:pt>
                <c:pt idx="60">
                  <c:v>5.45984300752</c:v>
                </c:pt>
                <c:pt idx="61">
                  <c:v>5.0212030075199996</c:v>
                </c:pt>
                <c:pt idx="62">
                  <c:v>5.11604082707</c:v>
                </c:pt>
                <c:pt idx="63">
                  <c:v>4.75974300752</c:v>
                </c:pt>
                <c:pt idx="64">
                  <c:v>4.2501069172900001</c:v>
                </c:pt>
                <c:pt idx="65">
                  <c:v>5.3482769172899998</c:v>
                </c:pt>
                <c:pt idx="66">
                  <c:v>5.4515986466199999</c:v>
                </c:pt>
                <c:pt idx="67">
                  <c:v>5.32170300752</c:v>
                </c:pt>
                <c:pt idx="68">
                  <c:v>4.92986518797</c:v>
                </c:pt>
                <c:pt idx="69">
                  <c:v>5.1446408270699999</c:v>
                </c:pt>
                <c:pt idx="70">
                  <c:v>4.5047630075200003</c:v>
                </c:pt>
                <c:pt idx="71">
                  <c:v>4.1414151879699999</c:v>
                </c:pt>
                <c:pt idx="72">
                  <c:v>5.0626312781899996</c:v>
                </c:pt>
                <c:pt idx="73">
                  <c:v>4.8730769172899997</c:v>
                </c:pt>
                <c:pt idx="74">
                  <c:v>4.7565312030099998</c:v>
                </c:pt>
                <c:pt idx="75">
                  <c:v>1.7961373684199999</c:v>
                </c:pt>
                <c:pt idx="76">
                  <c:v>2.20786518797</c:v>
                </c:pt>
                <c:pt idx="77">
                  <c:v>2.9047973684200001</c:v>
                </c:pt>
                <c:pt idx="78">
                  <c:v>4.2520181954899998</c:v>
                </c:pt>
                <c:pt idx="79">
                  <c:v>5.8969056390999999</c:v>
                </c:pt>
                <c:pt idx="80">
                  <c:v>7.0202373684200001</c:v>
                </c:pt>
                <c:pt idx="81">
                  <c:v>3.9363716541399998</c:v>
                </c:pt>
                <c:pt idx="82">
                  <c:v>1.6894600977400001</c:v>
                </c:pt>
                <c:pt idx="83">
                  <c:v>3.19459300752</c:v>
                </c:pt>
                <c:pt idx="84">
                  <c:v>3.6674730075199999</c:v>
                </c:pt>
                <c:pt idx="85">
                  <c:v>2.8961256391000001</c:v>
                </c:pt>
                <c:pt idx="86">
                  <c:v>3.7239103759400001</c:v>
                </c:pt>
                <c:pt idx="87">
                  <c:v>1.5294012781899999</c:v>
                </c:pt>
                <c:pt idx="88">
                  <c:v>3.0254151879700002</c:v>
                </c:pt>
                <c:pt idx="89">
                  <c:v>3.84503082707</c:v>
                </c:pt>
                <c:pt idx="90">
                  <c:v>4.4194560150399997</c:v>
                </c:pt>
                <c:pt idx="91">
                  <c:v>2.3084586466200001</c:v>
                </c:pt>
                <c:pt idx="92">
                  <c:v>4.4595200000000004</c:v>
                </c:pt>
                <c:pt idx="93">
                  <c:v>16.0137</c:v>
                </c:pt>
                <c:pt idx="94">
                  <c:v>15.978899999999999</c:v>
                </c:pt>
                <c:pt idx="95">
                  <c:v>15.978899999999999</c:v>
                </c:pt>
                <c:pt idx="96">
                  <c:v>16.0137</c:v>
                </c:pt>
                <c:pt idx="97">
                  <c:v>15.978899999999999</c:v>
                </c:pt>
                <c:pt idx="98">
                  <c:v>15.978899999999999</c:v>
                </c:pt>
                <c:pt idx="99">
                  <c:v>16.0137</c:v>
                </c:pt>
                <c:pt idx="100">
                  <c:v>15.978899999999999</c:v>
                </c:pt>
                <c:pt idx="101">
                  <c:v>15.978899999999999</c:v>
                </c:pt>
                <c:pt idx="102">
                  <c:v>16.0137</c:v>
                </c:pt>
                <c:pt idx="103">
                  <c:v>15.978899999999999</c:v>
                </c:pt>
                <c:pt idx="104">
                  <c:v>14.710727819500001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16.019300000000001</c:v>
                </c:pt>
                <c:pt idx="118">
                  <c:v>16.008400000000002</c:v>
                </c:pt>
                <c:pt idx="119">
                  <c:v>15.978899999999999</c:v>
                </c:pt>
                <c:pt idx="120">
                  <c:v>15.9841</c:v>
                </c:pt>
                <c:pt idx="121">
                  <c:v>16.008400000000002</c:v>
                </c:pt>
                <c:pt idx="122">
                  <c:v>15.978899999999999</c:v>
                </c:pt>
                <c:pt idx="123">
                  <c:v>15.9841</c:v>
                </c:pt>
                <c:pt idx="124">
                  <c:v>16.008400000000002</c:v>
                </c:pt>
                <c:pt idx="125">
                  <c:v>15.978899999999999</c:v>
                </c:pt>
                <c:pt idx="126">
                  <c:v>15.9841</c:v>
                </c:pt>
                <c:pt idx="127">
                  <c:v>16.008400000000002</c:v>
                </c:pt>
                <c:pt idx="128">
                  <c:v>16.55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17.892099999999999</c:v>
                </c:pt>
                <c:pt idx="142">
                  <c:v>15.978899999999999</c:v>
                </c:pt>
                <c:pt idx="143">
                  <c:v>16.0137</c:v>
                </c:pt>
                <c:pt idx="144">
                  <c:v>15.978899999999999</c:v>
                </c:pt>
                <c:pt idx="145">
                  <c:v>15.978899999999999</c:v>
                </c:pt>
                <c:pt idx="146">
                  <c:v>16.0137</c:v>
                </c:pt>
                <c:pt idx="147">
                  <c:v>15.978899999999999</c:v>
                </c:pt>
                <c:pt idx="148">
                  <c:v>15.978899999999999</c:v>
                </c:pt>
                <c:pt idx="149">
                  <c:v>16.0137</c:v>
                </c:pt>
                <c:pt idx="150">
                  <c:v>15.978899999999999</c:v>
                </c:pt>
                <c:pt idx="151">
                  <c:v>15.978899999999999</c:v>
                </c:pt>
                <c:pt idx="152">
                  <c:v>16.0137</c:v>
                </c:pt>
                <c:pt idx="153">
                  <c:v>17.6875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18.031099999999999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16.7545</c:v>
                </c:pt>
                <c:pt idx="167">
                  <c:v>15.978899999999999</c:v>
                </c:pt>
                <c:pt idx="168">
                  <c:v>15.9841</c:v>
                </c:pt>
                <c:pt idx="169">
                  <c:v>16.008400000000002</c:v>
                </c:pt>
                <c:pt idx="170">
                  <c:v>15.978899999999999</c:v>
                </c:pt>
                <c:pt idx="171">
                  <c:v>15.9841</c:v>
                </c:pt>
                <c:pt idx="172">
                  <c:v>16.008400000000002</c:v>
                </c:pt>
                <c:pt idx="173">
                  <c:v>15.978899999999999</c:v>
                </c:pt>
                <c:pt idx="174">
                  <c:v>15.9841</c:v>
                </c:pt>
                <c:pt idx="175">
                  <c:v>16.008400000000002</c:v>
                </c:pt>
                <c:pt idx="176">
                  <c:v>15.978899999999999</c:v>
                </c:pt>
                <c:pt idx="177">
                  <c:v>16.813500000000001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18.070900000000002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14.670775188</c:v>
                </c:pt>
                <c:pt idx="191">
                  <c:v>1.5834473684199999</c:v>
                </c:pt>
                <c:pt idx="192">
                  <c:v>3.57852556391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A-4FB5-BF74-2F0457329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9-4AC0-B46B-CD82F447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 Fixed'!$N$2:$N$194</c:f>
              <c:numCache>
                <c:formatCode>General</c:formatCode>
                <c:ptCount val="193"/>
                <c:pt idx="0">
                  <c:v>5.0972381203000001</c:v>
                </c:pt>
                <c:pt idx="1">
                  <c:v>5.3343242105300002</c:v>
                </c:pt>
                <c:pt idx="2">
                  <c:v>6.8678528571399999</c:v>
                </c:pt>
                <c:pt idx="3">
                  <c:v>3.2085677443599998</c:v>
                </c:pt>
                <c:pt idx="4">
                  <c:v>5.9956272180500001</c:v>
                </c:pt>
                <c:pt idx="5">
                  <c:v>3.62809338346</c:v>
                </c:pt>
                <c:pt idx="6">
                  <c:v>6.10211548872</c:v>
                </c:pt>
                <c:pt idx="7">
                  <c:v>3.3050199248099998</c:v>
                </c:pt>
                <c:pt idx="8">
                  <c:v>3.1650138345899999</c:v>
                </c:pt>
                <c:pt idx="9">
                  <c:v>1.7415412781899999</c:v>
                </c:pt>
                <c:pt idx="10">
                  <c:v>2.50499255639</c:v>
                </c:pt>
                <c:pt idx="11">
                  <c:v>3.6257633834599998</c:v>
                </c:pt>
                <c:pt idx="12">
                  <c:v>3.57022165414</c:v>
                </c:pt>
                <c:pt idx="13">
                  <c:v>3.5143116541400001</c:v>
                </c:pt>
                <c:pt idx="14">
                  <c:v>1.8223190977399999</c:v>
                </c:pt>
                <c:pt idx="15">
                  <c:v>3.1182142857100001</c:v>
                </c:pt>
                <c:pt idx="16">
                  <c:v>3.2954842857100002</c:v>
                </c:pt>
                <c:pt idx="17">
                  <c:v>2.5753925563900002</c:v>
                </c:pt>
                <c:pt idx="18">
                  <c:v>2.9116464661700001</c:v>
                </c:pt>
                <c:pt idx="19">
                  <c:v>2.4556147368399999</c:v>
                </c:pt>
                <c:pt idx="20">
                  <c:v>2.6496725563900001</c:v>
                </c:pt>
                <c:pt idx="21">
                  <c:v>4.4335068421099999</c:v>
                </c:pt>
                <c:pt idx="22">
                  <c:v>5.9369398496199999</c:v>
                </c:pt>
                <c:pt idx="23">
                  <c:v>3.3965403759399999</c:v>
                </c:pt>
                <c:pt idx="24">
                  <c:v>4.4209721052599997</c:v>
                </c:pt>
                <c:pt idx="25">
                  <c:v>3.6284299248099998</c:v>
                </c:pt>
                <c:pt idx="26">
                  <c:v>2.05674909774</c:v>
                </c:pt>
                <c:pt idx="27">
                  <c:v>4.1732103759400001</c:v>
                </c:pt>
                <c:pt idx="28">
                  <c:v>3.3384630075200001</c:v>
                </c:pt>
                <c:pt idx="29">
                  <c:v>8.4477402255600005</c:v>
                </c:pt>
                <c:pt idx="30">
                  <c:v>0.71808690977400003</c:v>
                </c:pt>
                <c:pt idx="31">
                  <c:v>2.1117127368399999</c:v>
                </c:pt>
                <c:pt idx="32">
                  <c:v>9.7615015037599999</c:v>
                </c:pt>
                <c:pt idx="33">
                  <c:v>9.7011254135300007</c:v>
                </c:pt>
                <c:pt idx="34">
                  <c:v>9.8953032330799999</c:v>
                </c:pt>
                <c:pt idx="35">
                  <c:v>10.2576149624</c:v>
                </c:pt>
                <c:pt idx="36">
                  <c:v>9.0613819548900008</c:v>
                </c:pt>
                <c:pt idx="37">
                  <c:v>10.820078421</c:v>
                </c:pt>
                <c:pt idx="38">
                  <c:v>9.6324415037600009</c:v>
                </c:pt>
                <c:pt idx="39">
                  <c:v>9.9639971428600003</c:v>
                </c:pt>
                <c:pt idx="40">
                  <c:v>11.8709231579</c:v>
                </c:pt>
                <c:pt idx="41">
                  <c:v>2.7768081954900001</c:v>
                </c:pt>
                <c:pt idx="42">
                  <c:v>2.3410408270700001</c:v>
                </c:pt>
                <c:pt idx="43">
                  <c:v>2.7488890977399998</c:v>
                </c:pt>
                <c:pt idx="44">
                  <c:v>3.9388808270700002</c:v>
                </c:pt>
                <c:pt idx="45">
                  <c:v>4.98168255639</c:v>
                </c:pt>
                <c:pt idx="46">
                  <c:v>4.0487908270700004</c:v>
                </c:pt>
                <c:pt idx="47">
                  <c:v>4.13578909774</c:v>
                </c:pt>
                <c:pt idx="48">
                  <c:v>4.3661208270699996</c:v>
                </c:pt>
                <c:pt idx="49">
                  <c:v>3.37692518797</c:v>
                </c:pt>
                <c:pt idx="50">
                  <c:v>4.2670608270699999</c:v>
                </c:pt>
                <c:pt idx="51">
                  <c:v>5.0510525563900002</c:v>
                </c:pt>
                <c:pt idx="52">
                  <c:v>4.4035712781900003</c:v>
                </c:pt>
                <c:pt idx="53">
                  <c:v>5.1004630075200001</c:v>
                </c:pt>
                <c:pt idx="54">
                  <c:v>4.6943830075199999</c:v>
                </c:pt>
                <c:pt idx="55">
                  <c:v>3.9368673684200002</c:v>
                </c:pt>
                <c:pt idx="56">
                  <c:v>5.6499686466199996</c:v>
                </c:pt>
                <c:pt idx="57">
                  <c:v>4.4544708270699997</c:v>
                </c:pt>
                <c:pt idx="58">
                  <c:v>4.7152190977400004</c:v>
                </c:pt>
                <c:pt idx="59">
                  <c:v>5.0420008270699999</c:v>
                </c:pt>
                <c:pt idx="60">
                  <c:v>4.8097869172900003</c:v>
                </c:pt>
                <c:pt idx="61">
                  <c:v>5.3640830075199997</c:v>
                </c:pt>
                <c:pt idx="62">
                  <c:v>5.3527169172900004</c:v>
                </c:pt>
                <c:pt idx="63">
                  <c:v>5.1573147368400001</c:v>
                </c:pt>
                <c:pt idx="64">
                  <c:v>4.2279712782000001</c:v>
                </c:pt>
                <c:pt idx="65">
                  <c:v>4.6516869172900002</c:v>
                </c:pt>
                <c:pt idx="66">
                  <c:v>5.3039147368400004</c:v>
                </c:pt>
                <c:pt idx="67">
                  <c:v>5.58500082707</c:v>
                </c:pt>
                <c:pt idx="68">
                  <c:v>4.8596230075199998</c:v>
                </c:pt>
                <c:pt idx="69">
                  <c:v>5.1367590977399997</c:v>
                </c:pt>
                <c:pt idx="70">
                  <c:v>4.9121208270699999</c:v>
                </c:pt>
                <c:pt idx="71">
                  <c:v>3.9885651879699999</c:v>
                </c:pt>
                <c:pt idx="72">
                  <c:v>5.0505851879700003</c:v>
                </c:pt>
                <c:pt idx="73">
                  <c:v>5.0270869172900001</c:v>
                </c:pt>
                <c:pt idx="74">
                  <c:v>5.86745383459</c:v>
                </c:pt>
                <c:pt idx="75">
                  <c:v>1.90327291729</c:v>
                </c:pt>
                <c:pt idx="76">
                  <c:v>1.88853736842</c:v>
                </c:pt>
                <c:pt idx="77">
                  <c:v>2.3031551879699999</c:v>
                </c:pt>
                <c:pt idx="78">
                  <c:v>3.8169330075199999</c:v>
                </c:pt>
                <c:pt idx="79">
                  <c:v>4.9212503759399997</c:v>
                </c:pt>
                <c:pt idx="80">
                  <c:v>6.7945178195500002</c:v>
                </c:pt>
                <c:pt idx="81">
                  <c:v>6.8467677443600001</c:v>
                </c:pt>
                <c:pt idx="82">
                  <c:v>1.8528339172899999</c:v>
                </c:pt>
                <c:pt idx="83">
                  <c:v>1.3562644586499999</c:v>
                </c:pt>
                <c:pt idx="84">
                  <c:v>3.2042730075199999</c:v>
                </c:pt>
                <c:pt idx="85">
                  <c:v>3.9727708270700002</c:v>
                </c:pt>
                <c:pt idx="86">
                  <c:v>5.0040647368400002</c:v>
                </c:pt>
                <c:pt idx="87">
                  <c:v>1.93689982707</c:v>
                </c:pt>
                <c:pt idx="88">
                  <c:v>1.5170295488700001</c:v>
                </c:pt>
                <c:pt idx="89">
                  <c:v>4.4017651879699997</c:v>
                </c:pt>
                <c:pt idx="90">
                  <c:v>2.5712369172899998</c:v>
                </c:pt>
                <c:pt idx="91">
                  <c:v>4.3253116541400001</c:v>
                </c:pt>
                <c:pt idx="92">
                  <c:v>1.9010590977399999</c:v>
                </c:pt>
                <c:pt idx="93">
                  <c:v>12.069900000000001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15.0067278195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17.446999999999999</c:v>
                </c:pt>
                <c:pt idx="120">
                  <c:v>18.031099999999999</c:v>
                </c:pt>
                <c:pt idx="121">
                  <c:v>18.031099999999999</c:v>
                </c:pt>
                <c:pt idx="122">
                  <c:v>18.031099999999999</c:v>
                </c:pt>
                <c:pt idx="123">
                  <c:v>18.031099999999999</c:v>
                </c:pt>
                <c:pt idx="124">
                  <c:v>18.031099999999999</c:v>
                </c:pt>
                <c:pt idx="125">
                  <c:v>18.031099999999999</c:v>
                </c:pt>
                <c:pt idx="126">
                  <c:v>18.031099999999999</c:v>
                </c:pt>
                <c:pt idx="127">
                  <c:v>18.031099999999999</c:v>
                </c:pt>
                <c:pt idx="128">
                  <c:v>18.031099999999999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18.046600000000002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18.043600000000001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18.046600000000002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18.043600000000001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18.046600000000002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A1-46A8-BC14-05AC73D43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 Fixed'!$N$2:$N$1185</c:f>
              <c:numCache>
                <c:formatCode>General</c:formatCode>
                <c:ptCount val="1184"/>
                <c:pt idx="0">
                  <c:v>5.0972381203000001</c:v>
                </c:pt>
                <c:pt idx="1">
                  <c:v>5.3343242105300002</c:v>
                </c:pt>
                <c:pt idx="2">
                  <c:v>6.6296511278199999</c:v>
                </c:pt>
                <c:pt idx="3">
                  <c:v>3.2018277443600001</c:v>
                </c:pt>
                <c:pt idx="4">
                  <c:v>3.6874112030099999</c:v>
                </c:pt>
                <c:pt idx="5">
                  <c:v>2.9183660150400001</c:v>
                </c:pt>
                <c:pt idx="6">
                  <c:v>4.40619684211</c:v>
                </c:pt>
                <c:pt idx="7">
                  <c:v>5.5323698496200002</c:v>
                </c:pt>
                <c:pt idx="8">
                  <c:v>3.2100860150399999</c:v>
                </c:pt>
                <c:pt idx="9">
                  <c:v>3.1819438345900002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3.5353238345900002</c:v>
                </c:pt>
                <c:pt idx="14">
                  <c:v>3.5941994736799998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3.07457819549</c:v>
                </c:pt>
                <c:pt idx="20">
                  <c:v>2.6678503759400001</c:v>
                </c:pt>
                <c:pt idx="21">
                  <c:v>3.7272438345899999</c:v>
                </c:pt>
                <c:pt idx="22">
                  <c:v>3.8393633834599998</c:v>
                </c:pt>
                <c:pt idx="23">
                  <c:v>2.85538428571</c:v>
                </c:pt>
                <c:pt idx="24">
                  <c:v>2.5024773684200001</c:v>
                </c:pt>
                <c:pt idx="25">
                  <c:v>3.1702008270699999</c:v>
                </c:pt>
                <c:pt idx="26">
                  <c:v>5.3458647368400003</c:v>
                </c:pt>
                <c:pt idx="27">
                  <c:v>7.4270050375899999</c:v>
                </c:pt>
                <c:pt idx="28">
                  <c:v>3.2445608270699999</c:v>
                </c:pt>
                <c:pt idx="29">
                  <c:v>5.2396051879699996</c:v>
                </c:pt>
                <c:pt idx="30">
                  <c:v>3.84839556391</c:v>
                </c:pt>
                <c:pt idx="31">
                  <c:v>2.44610909774</c:v>
                </c:pt>
                <c:pt idx="32">
                  <c:v>3.3221447368399999</c:v>
                </c:pt>
                <c:pt idx="33">
                  <c:v>3.0765808270699999</c:v>
                </c:pt>
                <c:pt idx="34">
                  <c:v>3.7296912781899998</c:v>
                </c:pt>
                <c:pt idx="35">
                  <c:v>6.7427929323300004</c:v>
                </c:pt>
                <c:pt idx="36">
                  <c:v>5.72028421053</c:v>
                </c:pt>
                <c:pt idx="37">
                  <c:v>1.31905236842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9.9553171428600002</c:v>
                </c:pt>
                <c:pt idx="41">
                  <c:v>10.0178771429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10.0741671429</c:v>
                </c:pt>
                <c:pt idx="45">
                  <c:v>9.5269575939800006</c:v>
                </c:pt>
                <c:pt idx="46">
                  <c:v>11.180027969899999</c:v>
                </c:pt>
                <c:pt idx="47">
                  <c:v>8.43197586466</c:v>
                </c:pt>
                <c:pt idx="48">
                  <c:v>1.79719800752</c:v>
                </c:pt>
                <c:pt idx="49">
                  <c:v>2.3090269172900002</c:v>
                </c:pt>
                <c:pt idx="50">
                  <c:v>3.55575473684</c:v>
                </c:pt>
                <c:pt idx="51">
                  <c:v>5.2562203759399999</c:v>
                </c:pt>
                <c:pt idx="52">
                  <c:v>3.8630808270700001</c:v>
                </c:pt>
                <c:pt idx="53">
                  <c:v>4.38951864662</c:v>
                </c:pt>
                <c:pt idx="54">
                  <c:v>4.4435330075200001</c:v>
                </c:pt>
                <c:pt idx="55">
                  <c:v>4.5050508270699998</c:v>
                </c:pt>
                <c:pt idx="56">
                  <c:v>3.39618518797</c:v>
                </c:pt>
                <c:pt idx="57">
                  <c:v>3.51656518797</c:v>
                </c:pt>
                <c:pt idx="58">
                  <c:v>3.8855390977400002</c:v>
                </c:pt>
                <c:pt idx="59">
                  <c:v>5.3382825563900003</c:v>
                </c:pt>
                <c:pt idx="60">
                  <c:v>4.5058612781900003</c:v>
                </c:pt>
                <c:pt idx="61">
                  <c:v>4.9041390977399999</c:v>
                </c:pt>
                <c:pt idx="62">
                  <c:v>5.3959890977400002</c:v>
                </c:pt>
                <c:pt idx="63">
                  <c:v>4.4205551879699998</c:v>
                </c:pt>
                <c:pt idx="64">
                  <c:v>5.2119947368400004</c:v>
                </c:pt>
                <c:pt idx="65">
                  <c:v>5.21467082707</c:v>
                </c:pt>
                <c:pt idx="66">
                  <c:v>4.6351051879699998</c:v>
                </c:pt>
                <c:pt idx="67">
                  <c:v>5.3640108270700004</c:v>
                </c:pt>
                <c:pt idx="68">
                  <c:v>5.0059930075199999</c:v>
                </c:pt>
                <c:pt idx="69">
                  <c:v>5.1640690977399997</c:v>
                </c:pt>
                <c:pt idx="70">
                  <c:v>5.7049708270700004</c:v>
                </c:pt>
                <c:pt idx="71">
                  <c:v>5.26728864662</c:v>
                </c:pt>
                <c:pt idx="72">
                  <c:v>5.6125108270700004</c:v>
                </c:pt>
                <c:pt idx="73">
                  <c:v>3.6468134586500001</c:v>
                </c:pt>
                <c:pt idx="74">
                  <c:v>6.2435725563900002</c:v>
                </c:pt>
                <c:pt idx="75">
                  <c:v>5.2051130075199996</c:v>
                </c:pt>
                <c:pt idx="76">
                  <c:v>5.2125930075199998</c:v>
                </c:pt>
                <c:pt idx="77">
                  <c:v>5.4992690977400001</c:v>
                </c:pt>
                <c:pt idx="78">
                  <c:v>5.1115708270700004</c:v>
                </c:pt>
                <c:pt idx="79">
                  <c:v>4.2346951879699999</c:v>
                </c:pt>
                <c:pt idx="80">
                  <c:v>5.1844512781900001</c:v>
                </c:pt>
                <c:pt idx="81">
                  <c:v>4.6844873684200001</c:v>
                </c:pt>
                <c:pt idx="82">
                  <c:v>5.7062803759399996</c:v>
                </c:pt>
                <c:pt idx="83">
                  <c:v>3.2302638345900001</c:v>
                </c:pt>
                <c:pt idx="84">
                  <c:v>1.8480273684199999</c:v>
                </c:pt>
                <c:pt idx="85">
                  <c:v>2.1971051879700001</c:v>
                </c:pt>
                <c:pt idx="86">
                  <c:v>3.25064518797</c:v>
                </c:pt>
                <c:pt idx="87">
                  <c:v>5.0317081954900003</c:v>
                </c:pt>
                <c:pt idx="88">
                  <c:v>4.33348518797</c:v>
                </c:pt>
                <c:pt idx="89">
                  <c:v>4.9995834586500001</c:v>
                </c:pt>
                <c:pt idx="90">
                  <c:v>4.6705560150399998</c:v>
                </c:pt>
                <c:pt idx="91">
                  <c:v>3.9493747368399998</c:v>
                </c:pt>
                <c:pt idx="92">
                  <c:v>1.93716518797</c:v>
                </c:pt>
                <c:pt idx="93">
                  <c:v>4.5274542857100002</c:v>
                </c:pt>
                <c:pt idx="94">
                  <c:v>3.8080878195499999</c:v>
                </c:pt>
                <c:pt idx="95">
                  <c:v>7.1900134586500002</c:v>
                </c:pt>
                <c:pt idx="96">
                  <c:v>6.4804777443599999</c:v>
                </c:pt>
                <c:pt idx="97">
                  <c:v>1.7141090075200001</c:v>
                </c:pt>
                <c:pt idx="98">
                  <c:v>1.74676345865</c:v>
                </c:pt>
                <c:pt idx="99">
                  <c:v>3.3994212781900002</c:v>
                </c:pt>
                <c:pt idx="100">
                  <c:v>3.75583082707</c:v>
                </c:pt>
                <c:pt idx="101">
                  <c:v>4.5721125563899996</c:v>
                </c:pt>
                <c:pt idx="102">
                  <c:v>1.8576229172900001</c:v>
                </c:pt>
                <c:pt idx="103">
                  <c:v>3.04074909774</c:v>
                </c:pt>
                <c:pt idx="104">
                  <c:v>3.6263390977399999</c:v>
                </c:pt>
                <c:pt idx="105">
                  <c:v>2.0625973684200001</c:v>
                </c:pt>
                <c:pt idx="106">
                  <c:v>4.46451383459</c:v>
                </c:pt>
                <c:pt idx="107">
                  <c:v>2.1681069172899998</c:v>
                </c:pt>
                <c:pt idx="108">
                  <c:v>15.3789</c:v>
                </c:pt>
                <c:pt idx="109">
                  <c:v>20.7958</c:v>
                </c:pt>
                <c:pt idx="110">
                  <c:v>20.7958</c:v>
                </c:pt>
                <c:pt idx="111">
                  <c:v>20.7958</c:v>
                </c:pt>
                <c:pt idx="112">
                  <c:v>20.7958</c:v>
                </c:pt>
                <c:pt idx="113">
                  <c:v>20.7958</c:v>
                </c:pt>
                <c:pt idx="114">
                  <c:v>20.7958</c:v>
                </c:pt>
                <c:pt idx="115">
                  <c:v>20.7958</c:v>
                </c:pt>
                <c:pt idx="116">
                  <c:v>20.7958</c:v>
                </c:pt>
                <c:pt idx="117">
                  <c:v>20.7958</c:v>
                </c:pt>
                <c:pt idx="118">
                  <c:v>20.7958</c:v>
                </c:pt>
                <c:pt idx="119">
                  <c:v>20.7958</c:v>
                </c:pt>
                <c:pt idx="120">
                  <c:v>20.7958</c:v>
                </c:pt>
                <c:pt idx="121">
                  <c:v>20.7958</c:v>
                </c:pt>
                <c:pt idx="122">
                  <c:v>20.7958</c:v>
                </c:pt>
                <c:pt idx="123">
                  <c:v>20.7958</c:v>
                </c:pt>
                <c:pt idx="124">
                  <c:v>20.7958</c:v>
                </c:pt>
                <c:pt idx="125">
                  <c:v>20.7958</c:v>
                </c:pt>
                <c:pt idx="126">
                  <c:v>20.7958</c:v>
                </c:pt>
                <c:pt idx="127">
                  <c:v>20.7958</c:v>
                </c:pt>
                <c:pt idx="128">
                  <c:v>20.7958</c:v>
                </c:pt>
                <c:pt idx="129">
                  <c:v>20.7958</c:v>
                </c:pt>
                <c:pt idx="130">
                  <c:v>20.7958</c:v>
                </c:pt>
                <c:pt idx="131">
                  <c:v>20.7958</c:v>
                </c:pt>
                <c:pt idx="132">
                  <c:v>20.7958</c:v>
                </c:pt>
                <c:pt idx="133">
                  <c:v>20.7958</c:v>
                </c:pt>
                <c:pt idx="134">
                  <c:v>20.429600000000001</c:v>
                </c:pt>
                <c:pt idx="135">
                  <c:v>20.7958</c:v>
                </c:pt>
                <c:pt idx="136">
                  <c:v>20.7958</c:v>
                </c:pt>
                <c:pt idx="137">
                  <c:v>20.7958</c:v>
                </c:pt>
                <c:pt idx="138">
                  <c:v>20.7958</c:v>
                </c:pt>
                <c:pt idx="139">
                  <c:v>20.7958</c:v>
                </c:pt>
                <c:pt idx="140">
                  <c:v>20.7958</c:v>
                </c:pt>
                <c:pt idx="141">
                  <c:v>20.7958</c:v>
                </c:pt>
                <c:pt idx="142">
                  <c:v>20.7958</c:v>
                </c:pt>
                <c:pt idx="143">
                  <c:v>20.7958</c:v>
                </c:pt>
                <c:pt idx="144">
                  <c:v>20.7958</c:v>
                </c:pt>
                <c:pt idx="145">
                  <c:v>20.7958</c:v>
                </c:pt>
                <c:pt idx="146">
                  <c:v>20.7958</c:v>
                </c:pt>
                <c:pt idx="147">
                  <c:v>20.7958</c:v>
                </c:pt>
                <c:pt idx="148">
                  <c:v>20.7958</c:v>
                </c:pt>
                <c:pt idx="149">
                  <c:v>20.7958</c:v>
                </c:pt>
                <c:pt idx="150">
                  <c:v>20.7958</c:v>
                </c:pt>
                <c:pt idx="151">
                  <c:v>20.7958</c:v>
                </c:pt>
                <c:pt idx="152">
                  <c:v>20.7958</c:v>
                </c:pt>
                <c:pt idx="153">
                  <c:v>20.7958</c:v>
                </c:pt>
                <c:pt idx="154">
                  <c:v>20.7958</c:v>
                </c:pt>
                <c:pt idx="155">
                  <c:v>20.7958</c:v>
                </c:pt>
                <c:pt idx="156">
                  <c:v>20.7958</c:v>
                </c:pt>
                <c:pt idx="157">
                  <c:v>20.7958</c:v>
                </c:pt>
                <c:pt idx="158">
                  <c:v>20.7958</c:v>
                </c:pt>
                <c:pt idx="159">
                  <c:v>20.7958</c:v>
                </c:pt>
                <c:pt idx="160">
                  <c:v>20.7484</c:v>
                </c:pt>
                <c:pt idx="161">
                  <c:v>20.7958</c:v>
                </c:pt>
                <c:pt idx="162">
                  <c:v>20.7958</c:v>
                </c:pt>
                <c:pt idx="163">
                  <c:v>20.7958</c:v>
                </c:pt>
                <c:pt idx="164">
                  <c:v>20.7958</c:v>
                </c:pt>
                <c:pt idx="165">
                  <c:v>20.7958</c:v>
                </c:pt>
                <c:pt idx="166">
                  <c:v>20.7958</c:v>
                </c:pt>
                <c:pt idx="167">
                  <c:v>20.7958</c:v>
                </c:pt>
                <c:pt idx="168">
                  <c:v>20.7958</c:v>
                </c:pt>
                <c:pt idx="169">
                  <c:v>20.7958</c:v>
                </c:pt>
                <c:pt idx="170">
                  <c:v>20.7958</c:v>
                </c:pt>
                <c:pt idx="171">
                  <c:v>20.7958</c:v>
                </c:pt>
                <c:pt idx="172">
                  <c:v>20.7958</c:v>
                </c:pt>
                <c:pt idx="173">
                  <c:v>20.7958</c:v>
                </c:pt>
                <c:pt idx="174">
                  <c:v>20.7958</c:v>
                </c:pt>
                <c:pt idx="175">
                  <c:v>20.7958</c:v>
                </c:pt>
                <c:pt idx="176">
                  <c:v>20.7958</c:v>
                </c:pt>
                <c:pt idx="177">
                  <c:v>20.7958</c:v>
                </c:pt>
                <c:pt idx="178">
                  <c:v>20.7958</c:v>
                </c:pt>
                <c:pt idx="179">
                  <c:v>20.7958</c:v>
                </c:pt>
                <c:pt idx="180">
                  <c:v>20.7958</c:v>
                </c:pt>
                <c:pt idx="181">
                  <c:v>20.7958</c:v>
                </c:pt>
                <c:pt idx="182">
                  <c:v>20.7958</c:v>
                </c:pt>
                <c:pt idx="183">
                  <c:v>20.7958</c:v>
                </c:pt>
                <c:pt idx="184">
                  <c:v>20.7958</c:v>
                </c:pt>
                <c:pt idx="185">
                  <c:v>20.7958</c:v>
                </c:pt>
                <c:pt idx="186">
                  <c:v>20.7958</c:v>
                </c:pt>
                <c:pt idx="187">
                  <c:v>20.854500000000002</c:v>
                </c:pt>
                <c:pt idx="188">
                  <c:v>20.7958</c:v>
                </c:pt>
                <c:pt idx="189">
                  <c:v>20.7958</c:v>
                </c:pt>
                <c:pt idx="190">
                  <c:v>20.7958</c:v>
                </c:pt>
                <c:pt idx="191">
                  <c:v>20.7958</c:v>
                </c:pt>
                <c:pt idx="192">
                  <c:v>20.7958</c:v>
                </c:pt>
                <c:pt idx="193">
                  <c:v>20.7958</c:v>
                </c:pt>
                <c:pt idx="194">
                  <c:v>20.7958</c:v>
                </c:pt>
                <c:pt idx="195">
                  <c:v>20.7958</c:v>
                </c:pt>
                <c:pt idx="196">
                  <c:v>20.7958</c:v>
                </c:pt>
                <c:pt idx="197">
                  <c:v>20.7958</c:v>
                </c:pt>
                <c:pt idx="198">
                  <c:v>20.7958</c:v>
                </c:pt>
                <c:pt idx="199">
                  <c:v>20.7958</c:v>
                </c:pt>
                <c:pt idx="200">
                  <c:v>20.7958</c:v>
                </c:pt>
                <c:pt idx="201">
                  <c:v>20.7958</c:v>
                </c:pt>
                <c:pt idx="202">
                  <c:v>20.7958</c:v>
                </c:pt>
                <c:pt idx="203">
                  <c:v>20.7958</c:v>
                </c:pt>
                <c:pt idx="204">
                  <c:v>20.7958</c:v>
                </c:pt>
                <c:pt idx="205">
                  <c:v>20.7958</c:v>
                </c:pt>
                <c:pt idx="206">
                  <c:v>20.7958</c:v>
                </c:pt>
                <c:pt idx="207">
                  <c:v>20.7958</c:v>
                </c:pt>
                <c:pt idx="208">
                  <c:v>20.7958</c:v>
                </c:pt>
                <c:pt idx="209">
                  <c:v>20.7958</c:v>
                </c:pt>
                <c:pt idx="210">
                  <c:v>20.7958</c:v>
                </c:pt>
                <c:pt idx="211">
                  <c:v>20.7958</c:v>
                </c:pt>
                <c:pt idx="212">
                  <c:v>20.7958</c:v>
                </c:pt>
                <c:pt idx="213">
                  <c:v>20.764099999999999</c:v>
                </c:pt>
                <c:pt idx="214">
                  <c:v>20.7958</c:v>
                </c:pt>
                <c:pt idx="215">
                  <c:v>20.7958</c:v>
                </c:pt>
                <c:pt idx="216">
                  <c:v>20.7958</c:v>
                </c:pt>
                <c:pt idx="217">
                  <c:v>20.7958</c:v>
                </c:pt>
                <c:pt idx="218">
                  <c:v>20.7958</c:v>
                </c:pt>
                <c:pt idx="219">
                  <c:v>20.7958</c:v>
                </c:pt>
                <c:pt idx="220">
                  <c:v>20.7958</c:v>
                </c:pt>
                <c:pt idx="221">
                  <c:v>20.7958</c:v>
                </c:pt>
                <c:pt idx="222">
                  <c:v>20.7958</c:v>
                </c:pt>
                <c:pt idx="223">
                  <c:v>20.7958</c:v>
                </c:pt>
                <c:pt idx="224">
                  <c:v>20.7958</c:v>
                </c:pt>
                <c:pt idx="225">
                  <c:v>20.7958</c:v>
                </c:pt>
                <c:pt idx="226">
                  <c:v>20.7958</c:v>
                </c:pt>
                <c:pt idx="227">
                  <c:v>20.7958</c:v>
                </c:pt>
                <c:pt idx="228">
                  <c:v>20.7958</c:v>
                </c:pt>
                <c:pt idx="229">
                  <c:v>20.7958</c:v>
                </c:pt>
                <c:pt idx="230">
                  <c:v>20.7958</c:v>
                </c:pt>
                <c:pt idx="231">
                  <c:v>20.7958</c:v>
                </c:pt>
                <c:pt idx="232">
                  <c:v>20.7958</c:v>
                </c:pt>
                <c:pt idx="233">
                  <c:v>20.7958</c:v>
                </c:pt>
                <c:pt idx="234">
                  <c:v>20.7958</c:v>
                </c:pt>
                <c:pt idx="235">
                  <c:v>20.7958</c:v>
                </c:pt>
                <c:pt idx="236">
                  <c:v>20.7958</c:v>
                </c:pt>
                <c:pt idx="237">
                  <c:v>20.7958</c:v>
                </c:pt>
                <c:pt idx="238">
                  <c:v>20.7958</c:v>
                </c:pt>
                <c:pt idx="239">
                  <c:v>20.838799999999999</c:v>
                </c:pt>
                <c:pt idx="240">
                  <c:v>20.7958</c:v>
                </c:pt>
                <c:pt idx="241">
                  <c:v>20.7958</c:v>
                </c:pt>
                <c:pt idx="242">
                  <c:v>20.7958</c:v>
                </c:pt>
                <c:pt idx="243">
                  <c:v>20.7958</c:v>
                </c:pt>
                <c:pt idx="244">
                  <c:v>20.7958</c:v>
                </c:pt>
                <c:pt idx="245">
                  <c:v>20.7958</c:v>
                </c:pt>
                <c:pt idx="246">
                  <c:v>20.7958</c:v>
                </c:pt>
                <c:pt idx="247">
                  <c:v>20.7958</c:v>
                </c:pt>
                <c:pt idx="248">
                  <c:v>20.7958</c:v>
                </c:pt>
                <c:pt idx="249">
                  <c:v>20.7958</c:v>
                </c:pt>
                <c:pt idx="250">
                  <c:v>20.7958</c:v>
                </c:pt>
                <c:pt idx="251">
                  <c:v>20.7958</c:v>
                </c:pt>
                <c:pt idx="252">
                  <c:v>20.7958</c:v>
                </c:pt>
                <c:pt idx="253">
                  <c:v>20.7958</c:v>
                </c:pt>
                <c:pt idx="254">
                  <c:v>20.7958</c:v>
                </c:pt>
                <c:pt idx="255">
                  <c:v>20.7958</c:v>
                </c:pt>
                <c:pt idx="256">
                  <c:v>20.7958</c:v>
                </c:pt>
                <c:pt idx="257">
                  <c:v>20.7958</c:v>
                </c:pt>
                <c:pt idx="258">
                  <c:v>20.7958</c:v>
                </c:pt>
                <c:pt idx="259">
                  <c:v>20.7958</c:v>
                </c:pt>
                <c:pt idx="260">
                  <c:v>20.7958</c:v>
                </c:pt>
                <c:pt idx="261">
                  <c:v>20.7958</c:v>
                </c:pt>
                <c:pt idx="262">
                  <c:v>20.7958</c:v>
                </c:pt>
                <c:pt idx="263">
                  <c:v>20.7958</c:v>
                </c:pt>
                <c:pt idx="264">
                  <c:v>20.7958</c:v>
                </c:pt>
                <c:pt idx="265">
                  <c:v>20.7958</c:v>
                </c:pt>
                <c:pt idx="266">
                  <c:v>20.854500000000002</c:v>
                </c:pt>
                <c:pt idx="267">
                  <c:v>20.7958</c:v>
                </c:pt>
                <c:pt idx="268">
                  <c:v>20.7958</c:v>
                </c:pt>
                <c:pt idx="269">
                  <c:v>20.7958</c:v>
                </c:pt>
                <c:pt idx="270">
                  <c:v>20.7958</c:v>
                </c:pt>
                <c:pt idx="271">
                  <c:v>20.7958</c:v>
                </c:pt>
                <c:pt idx="272">
                  <c:v>20.7958</c:v>
                </c:pt>
                <c:pt idx="273">
                  <c:v>20.7958</c:v>
                </c:pt>
                <c:pt idx="274">
                  <c:v>20.7958</c:v>
                </c:pt>
                <c:pt idx="275">
                  <c:v>20.7958</c:v>
                </c:pt>
                <c:pt idx="276">
                  <c:v>20.7958</c:v>
                </c:pt>
                <c:pt idx="277">
                  <c:v>20.7958</c:v>
                </c:pt>
                <c:pt idx="278">
                  <c:v>20.7958</c:v>
                </c:pt>
                <c:pt idx="279">
                  <c:v>20.7958</c:v>
                </c:pt>
                <c:pt idx="280">
                  <c:v>20.7958</c:v>
                </c:pt>
                <c:pt idx="281">
                  <c:v>20.7958</c:v>
                </c:pt>
                <c:pt idx="282">
                  <c:v>20.7958</c:v>
                </c:pt>
                <c:pt idx="283">
                  <c:v>20.7958</c:v>
                </c:pt>
                <c:pt idx="284">
                  <c:v>20.7958</c:v>
                </c:pt>
                <c:pt idx="285">
                  <c:v>20.7958</c:v>
                </c:pt>
                <c:pt idx="286">
                  <c:v>20.7958</c:v>
                </c:pt>
                <c:pt idx="287">
                  <c:v>20.7958</c:v>
                </c:pt>
                <c:pt idx="288">
                  <c:v>20.7958</c:v>
                </c:pt>
                <c:pt idx="289">
                  <c:v>20.7958</c:v>
                </c:pt>
                <c:pt idx="290">
                  <c:v>20.7958</c:v>
                </c:pt>
                <c:pt idx="291">
                  <c:v>20.7958</c:v>
                </c:pt>
                <c:pt idx="292">
                  <c:v>20.7484</c:v>
                </c:pt>
                <c:pt idx="293">
                  <c:v>20.7958</c:v>
                </c:pt>
                <c:pt idx="294">
                  <c:v>20.7958</c:v>
                </c:pt>
                <c:pt idx="295">
                  <c:v>20.7958</c:v>
                </c:pt>
                <c:pt idx="296">
                  <c:v>20.7958</c:v>
                </c:pt>
                <c:pt idx="297">
                  <c:v>20.7958</c:v>
                </c:pt>
                <c:pt idx="298">
                  <c:v>20.7958</c:v>
                </c:pt>
                <c:pt idx="299">
                  <c:v>20.7958</c:v>
                </c:pt>
                <c:pt idx="300">
                  <c:v>20.7958</c:v>
                </c:pt>
                <c:pt idx="301">
                  <c:v>20.7958</c:v>
                </c:pt>
                <c:pt idx="302">
                  <c:v>20.7958</c:v>
                </c:pt>
                <c:pt idx="303">
                  <c:v>20.7958</c:v>
                </c:pt>
                <c:pt idx="304">
                  <c:v>20.7958</c:v>
                </c:pt>
                <c:pt idx="305">
                  <c:v>20.7958</c:v>
                </c:pt>
                <c:pt idx="306">
                  <c:v>20.7958</c:v>
                </c:pt>
                <c:pt idx="307">
                  <c:v>20.7958</c:v>
                </c:pt>
                <c:pt idx="308">
                  <c:v>20.7958</c:v>
                </c:pt>
                <c:pt idx="309">
                  <c:v>20.7958</c:v>
                </c:pt>
                <c:pt idx="310">
                  <c:v>20.7958</c:v>
                </c:pt>
                <c:pt idx="311">
                  <c:v>20.7958</c:v>
                </c:pt>
                <c:pt idx="312">
                  <c:v>20.7958</c:v>
                </c:pt>
                <c:pt idx="313">
                  <c:v>20.7958</c:v>
                </c:pt>
                <c:pt idx="314">
                  <c:v>20.7958</c:v>
                </c:pt>
                <c:pt idx="315">
                  <c:v>20.7958</c:v>
                </c:pt>
                <c:pt idx="316">
                  <c:v>20.7958</c:v>
                </c:pt>
                <c:pt idx="317">
                  <c:v>20.7958</c:v>
                </c:pt>
                <c:pt idx="318">
                  <c:v>20.854500000000002</c:v>
                </c:pt>
                <c:pt idx="319">
                  <c:v>20.7958</c:v>
                </c:pt>
                <c:pt idx="320">
                  <c:v>20.7958</c:v>
                </c:pt>
                <c:pt idx="321">
                  <c:v>20.7958</c:v>
                </c:pt>
                <c:pt idx="322">
                  <c:v>20.7958</c:v>
                </c:pt>
                <c:pt idx="323">
                  <c:v>20.7958</c:v>
                </c:pt>
                <c:pt idx="324">
                  <c:v>20.7958</c:v>
                </c:pt>
                <c:pt idx="325">
                  <c:v>20.7958</c:v>
                </c:pt>
                <c:pt idx="326">
                  <c:v>20.7958</c:v>
                </c:pt>
                <c:pt idx="327">
                  <c:v>20.7958</c:v>
                </c:pt>
                <c:pt idx="328">
                  <c:v>20.7958</c:v>
                </c:pt>
                <c:pt idx="329">
                  <c:v>20.7958</c:v>
                </c:pt>
                <c:pt idx="330">
                  <c:v>20.7958</c:v>
                </c:pt>
                <c:pt idx="331">
                  <c:v>20.7958</c:v>
                </c:pt>
                <c:pt idx="332">
                  <c:v>20.7958</c:v>
                </c:pt>
                <c:pt idx="333">
                  <c:v>20.7958</c:v>
                </c:pt>
                <c:pt idx="334">
                  <c:v>20.7958</c:v>
                </c:pt>
                <c:pt idx="335">
                  <c:v>20.7958</c:v>
                </c:pt>
                <c:pt idx="336">
                  <c:v>20.7958</c:v>
                </c:pt>
                <c:pt idx="337">
                  <c:v>20.7958</c:v>
                </c:pt>
                <c:pt idx="338">
                  <c:v>20.7958</c:v>
                </c:pt>
                <c:pt idx="339">
                  <c:v>20.7958</c:v>
                </c:pt>
                <c:pt idx="340">
                  <c:v>20.7958</c:v>
                </c:pt>
                <c:pt idx="341">
                  <c:v>20.7958</c:v>
                </c:pt>
                <c:pt idx="342">
                  <c:v>20.7958</c:v>
                </c:pt>
                <c:pt idx="343">
                  <c:v>20.7958</c:v>
                </c:pt>
                <c:pt idx="344">
                  <c:v>20.7958</c:v>
                </c:pt>
                <c:pt idx="345">
                  <c:v>20.7484</c:v>
                </c:pt>
                <c:pt idx="346">
                  <c:v>20.7958</c:v>
                </c:pt>
                <c:pt idx="347">
                  <c:v>20.7958</c:v>
                </c:pt>
                <c:pt idx="348">
                  <c:v>20.7958</c:v>
                </c:pt>
                <c:pt idx="349">
                  <c:v>20.7958</c:v>
                </c:pt>
                <c:pt idx="350">
                  <c:v>20.7958</c:v>
                </c:pt>
                <c:pt idx="351">
                  <c:v>20.7958</c:v>
                </c:pt>
                <c:pt idx="352">
                  <c:v>20.7958</c:v>
                </c:pt>
                <c:pt idx="353">
                  <c:v>20.7958</c:v>
                </c:pt>
                <c:pt idx="354">
                  <c:v>20.7958</c:v>
                </c:pt>
                <c:pt idx="355">
                  <c:v>20.7958</c:v>
                </c:pt>
                <c:pt idx="356">
                  <c:v>20.7958</c:v>
                </c:pt>
                <c:pt idx="357">
                  <c:v>20.7958</c:v>
                </c:pt>
                <c:pt idx="358">
                  <c:v>20.7958</c:v>
                </c:pt>
                <c:pt idx="359">
                  <c:v>20.811499999999999</c:v>
                </c:pt>
                <c:pt idx="360">
                  <c:v>20.7958</c:v>
                </c:pt>
                <c:pt idx="361">
                  <c:v>20.7958</c:v>
                </c:pt>
                <c:pt idx="362">
                  <c:v>20.7958</c:v>
                </c:pt>
                <c:pt idx="363">
                  <c:v>20.7958</c:v>
                </c:pt>
                <c:pt idx="364">
                  <c:v>20.7958</c:v>
                </c:pt>
                <c:pt idx="365">
                  <c:v>20.7958</c:v>
                </c:pt>
                <c:pt idx="366">
                  <c:v>20.7958</c:v>
                </c:pt>
                <c:pt idx="367">
                  <c:v>20.7958</c:v>
                </c:pt>
                <c:pt idx="368">
                  <c:v>20.7958</c:v>
                </c:pt>
                <c:pt idx="369">
                  <c:v>20.7958</c:v>
                </c:pt>
                <c:pt idx="370">
                  <c:v>20.7958</c:v>
                </c:pt>
                <c:pt idx="371">
                  <c:v>20.838799999999999</c:v>
                </c:pt>
                <c:pt idx="372">
                  <c:v>20.7958</c:v>
                </c:pt>
                <c:pt idx="373">
                  <c:v>20.7958</c:v>
                </c:pt>
                <c:pt idx="374">
                  <c:v>20.7958</c:v>
                </c:pt>
                <c:pt idx="375">
                  <c:v>20.7958</c:v>
                </c:pt>
                <c:pt idx="376">
                  <c:v>20.7958</c:v>
                </c:pt>
                <c:pt idx="377">
                  <c:v>20.7958</c:v>
                </c:pt>
                <c:pt idx="378">
                  <c:v>20.7958</c:v>
                </c:pt>
                <c:pt idx="379">
                  <c:v>20.7958</c:v>
                </c:pt>
                <c:pt idx="380">
                  <c:v>20.7958</c:v>
                </c:pt>
                <c:pt idx="381">
                  <c:v>20.7958</c:v>
                </c:pt>
                <c:pt idx="382">
                  <c:v>20.7958</c:v>
                </c:pt>
                <c:pt idx="383">
                  <c:v>20.7958</c:v>
                </c:pt>
                <c:pt idx="384">
                  <c:v>20.7958</c:v>
                </c:pt>
                <c:pt idx="385">
                  <c:v>20.7958</c:v>
                </c:pt>
                <c:pt idx="386">
                  <c:v>20.7958</c:v>
                </c:pt>
                <c:pt idx="387">
                  <c:v>20.7958</c:v>
                </c:pt>
                <c:pt idx="388">
                  <c:v>20.7958</c:v>
                </c:pt>
                <c:pt idx="389">
                  <c:v>20.7958</c:v>
                </c:pt>
                <c:pt idx="390">
                  <c:v>20.7958</c:v>
                </c:pt>
                <c:pt idx="391">
                  <c:v>20.7958</c:v>
                </c:pt>
                <c:pt idx="392">
                  <c:v>20.7958</c:v>
                </c:pt>
                <c:pt idx="393">
                  <c:v>20.7958</c:v>
                </c:pt>
                <c:pt idx="394">
                  <c:v>20.7958</c:v>
                </c:pt>
                <c:pt idx="395">
                  <c:v>20.7958</c:v>
                </c:pt>
                <c:pt idx="396">
                  <c:v>20.7958</c:v>
                </c:pt>
                <c:pt idx="397">
                  <c:v>20.773900000000001</c:v>
                </c:pt>
                <c:pt idx="398">
                  <c:v>20.7958</c:v>
                </c:pt>
                <c:pt idx="399">
                  <c:v>20.7958</c:v>
                </c:pt>
                <c:pt idx="400">
                  <c:v>20.7958</c:v>
                </c:pt>
                <c:pt idx="401">
                  <c:v>20.7958</c:v>
                </c:pt>
                <c:pt idx="402">
                  <c:v>20.7958</c:v>
                </c:pt>
                <c:pt idx="403">
                  <c:v>20.7958</c:v>
                </c:pt>
                <c:pt idx="404">
                  <c:v>20.7958</c:v>
                </c:pt>
                <c:pt idx="405">
                  <c:v>20.7958</c:v>
                </c:pt>
                <c:pt idx="406">
                  <c:v>20.7958</c:v>
                </c:pt>
                <c:pt idx="407">
                  <c:v>20.7958</c:v>
                </c:pt>
                <c:pt idx="408">
                  <c:v>20.7958</c:v>
                </c:pt>
                <c:pt idx="409">
                  <c:v>20.7958</c:v>
                </c:pt>
                <c:pt idx="410">
                  <c:v>20.7958</c:v>
                </c:pt>
                <c:pt idx="411">
                  <c:v>20.7958</c:v>
                </c:pt>
                <c:pt idx="412">
                  <c:v>20.7958</c:v>
                </c:pt>
                <c:pt idx="413">
                  <c:v>20.7958</c:v>
                </c:pt>
                <c:pt idx="414">
                  <c:v>20.7958</c:v>
                </c:pt>
                <c:pt idx="415">
                  <c:v>20.7958</c:v>
                </c:pt>
                <c:pt idx="416">
                  <c:v>20.7958</c:v>
                </c:pt>
                <c:pt idx="417">
                  <c:v>20.7958</c:v>
                </c:pt>
                <c:pt idx="418">
                  <c:v>20.7958</c:v>
                </c:pt>
                <c:pt idx="419">
                  <c:v>20.7958</c:v>
                </c:pt>
                <c:pt idx="420">
                  <c:v>20.7958</c:v>
                </c:pt>
                <c:pt idx="421">
                  <c:v>20.7958</c:v>
                </c:pt>
                <c:pt idx="422">
                  <c:v>20.7958</c:v>
                </c:pt>
                <c:pt idx="423">
                  <c:v>20.7958</c:v>
                </c:pt>
                <c:pt idx="424">
                  <c:v>20.829000000000001</c:v>
                </c:pt>
                <c:pt idx="425">
                  <c:v>20.7958</c:v>
                </c:pt>
                <c:pt idx="426">
                  <c:v>20.7958</c:v>
                </c:pt>
                <c:pt idx="427">
                  <c:v>20.7958</c:v>
                </c:pt>
                <c:pt idx="428">
                  <c:v>20.7958</c:v>
                </c:pt>
                <c:pt idx="429">
                  <c:v>20.7958</c:v>
                </c:pt>
                <c:pt idx="430">
                  <c:v>20.7958</c:v>
                </c:pt>
                <c:pt idx="431">
                  <c:v>20.7958</c:v>
                </c:pt>
                <c:pt idx="432">
                  <c:v>20.7958</c:v>
                </c:pt>
                <c:pt idx="433">
                  <c:v>20.7958</c:v>
                </c:pt>
                <c:pt idx="434">
                  <c:v>20.7958</c:v>
                </c:pt>
                <c:pt idx="435">
                  <c:v>20.7958</c:v>
                </c:pt>
                <c:pt idx="436">
                  <c:v>20.7958</c:v>
                </c:pt>
                <c:pt idx="437">
                  <c:v>20.7958</c:v>
                </c:pt>
                <c:pt idx="438">
                  <c:v>20.7958</c:v>
                </c:pt>
                <c:pt idx="439">
                  <c:v>20.7958</c:v>
                </c:pt>
                <c:pt idx="440">
                  <c:v>20.7958</c:v>
                </c:pt>
                <c:pt idx="441">
                  <c:v>20.7958</c:v>
                </c:pt>
                <c:pt idx="442">
                  <c:v>20.7958</c:v>
                </c:pt>
                <c:pt idx="443">
                  <c:v>20.7958</c:v>
                </c:pt>
                <c:pt idx="444">
                  <c:v>20.7958</c:v>
                </c:pt>
                <c:pt idx="445">
                  <c:v>20.7958</c:v>
                </c:pt>
                <c:pt idx="446">
                  <c:v>20.7958</c:v>
                </c:pt>
                <c:pt idx="447">
                  <c:v>20.7958</c:v>
                </c:pt>
                <c:pt idx="448">
                  <c:v>20.7958</c:v>
                </c:pt>
                <c:pt idx="449">
                  <c:v>20.7958</c:v>
                </c:pt>
                <c:pt idx="450">
                  <c:v>20.854500000000002</c:v>
                </c:pt>
                <c:pt idx="451">
                  <c:v>20.7958</c:v>
                </c:pt>
                <c:pt idx="452">
                  <c:v>20.7958</c:v>
                </c:pt>
                <c:pt idx="453">
                  <c:v>20.7958</c:v>
                </c:pt>
                <c:pt idx="454">
                  <c:v>20.7958</c:v>
                </c:pt>
                <c:pt idx="455">
                  <c:v>20.7958</c:v>
                </c:pt>
                <c:pt idx="456">
                  <c:v>20.7958</c:v>
                </c:pt>
                <c:pt idx="457">
                  <c:v>20.7958</c:v>
                </c:pt>
                <c:pt idx="458">
                  <c:v>20.7958</c:v>
                </c:pt>
                <c:pt idx="459">
                  <c:v>20.7958</c:v>
                </c:pt>
                <c:pt idx="460">
                  <c:v>20.7958</c:v>
                </c:pt>
                <c:pt idx="461">
                  <c:v>20.7958</c:v>
                </c:pt>
                <c:pt idx="462">
                  <c:v>20.7958</c:v>
                </c:pt>
                <c:pt idx="463">
                  <c:v>20.7958</c:v>
                </c:pt>
                <c:pt idx="464">
                  <c:v>20.7958</c:v>
                </c:pt>
                <c:pt idx="465">
                  <c:v>20.7958</c:v>
                </c:pt>
                <c:pt idx="466">
                  <c:v>20.7958</c:v>
                </c:pt>
                <c:pt idx="467">
                  <c:v>20.7958</c:v>
                </c:pt>
                <c:pt idx="468">
                  <c:v>20.7958</c:v>
                </c:pt>
                <c:pt idx="469">
                  <c:v>20.7958</c:v>
                </c:pt>
                <c:pt idx="470">
                  <c:v>20.7958</c:v>
                </c:pt>
                <c:pt idx="471">
                  <c:v>20.7958</c:v>
                </c:pt>
                <c:pt idx="472">
                  <c:v>20.7958</c:v>
                </c:pt>
                <c:pt idx="473">
                  <c:v>20.7958</c:v>
                </c:pt>
                <c:pt idx="474">
                  <c:v>20.7958</c:v>
                </c:pt>
                <c:pt idx="475">
                  <c:v>20.7958</c:v>
                </c:pt>
                <c:pt idx="476">
                  <c:v>20.7484</c:v>
                </c:pt>
                <c:pt idx="477">
                  <c:v>20.7958</c:v>
                </c:pt>
                <c:pt idx="478">
                  <c:v>20.7958</c:v>
                </c:pt>
                <c:pt idx="479">
                  <c:v>20.7958</c:v>
                </c:pt>
                <c:pt idx="480">
                  <c:v>20.7958</c:v>
                </c:pt>
                <c:pt idx="481">
                  <c:v>20.7958</c:v>
                </c:pt>
                <c:pt idx="482">
                  <c:v>20.7958</c:v>
                </c:pt>
                <c:pt idx="483">
                  <c:v>20.7958</c:v>
                </c:pt>
                <c:pt idx="484">
                  <c:v>20.7958</c:v>
                </c:pt>
                <c:pt idx="485">
                  <c:v>20.7958</c:v>
                </c:pt>
                <c:pt idx="486">
                  <c:v>20.7958</c:v>
                </c:pt>
                <c:pt idx="487">
                  <c:v>20.7958</c:v>
                </c:pt>
                <c:pt idx="488">
                  <c:v>20.7958</c:v>
                </c:pt>
                <c:pt idx="489">
                  <c:v>20.7958</c:v>
                </c:pt>
                <c:pt idx="490">
                  <c:v>20.7958</c:v>
                </c:pt>
                <c:pt idx="491">
                  <c:v>20.7958</c:v>
                </c:pt>
                <c:pt idx="492">
                  <c:v>20.7958</c:v>
                </c:pt>
                <c:pt idx="493">
                  <c:v>20.7958</c:v>
                </c:pt>
                <c:pt idx="494">
                  <c:v>20.7958</c:v>
                </c:pt>
                <c:pt idx="495">
                  <c:v>20.7958</c:v>
                </c:pt>
                <c:pt idx="496">
                  <c:v>20.7958</c:v>
                </c:pt>
                <c:pt idx="497">
                  <c:v>20.7958</c:v>
                </c:pt>
                <c:pt idx="498">
                  <c:v>20.7958</c:v>
                </c:pt>
                <c:pt idx="499">
                  <c:v>20.7958</c:v>
                </c:pt>
                <c:pt idx="500">
                  <c:v>20.7958</c:v>
                </c:pt>
                <c:pt idx="501">
                  <c:v>20.7958</c:v>
                </c:pt>
                <c:pt idx="502">
                  <c:v>20.7958</c:v>
                </c:pt>
                <c:pt idx="503">
                  <c:v>20.854500000000002</c:v>
                </c:pt>
                <c:pt idx="504">
                  <c:v>20.7958</c:v>
                </c:pt>
                <c:pt idx="505">
                  <c:v>20.7958</c:v>
                </c:pt>
                <c:pt idx="506">
                  <c:v>20.7958</c:v>
                </c:pt>
                <c:pt idx="507">
                  <c:v>20.7958</c:v>
                </c:pt>
                <c:pt idx="508">
                  <c:v>20.7958</c:v>
                </c:pt>
                <c:pt idx="509">
                  <c:v>20.7958</c:v>
                </c:pt>
                <c:pt idx="510">
                  <c:v>20.7958</c:v>
                </c:pt>
                <c:pt idx="511">
                  <c:v>20.7958</c:v>
                </c:pt>
                <c:pt idx="512">
                  <c:v>20.7958</c:v>
                </c:pt>
                <c:pt idx="513">
                  <c:v>20.7958</c:v>
                </c:pt>
                <c:pt idx="514">
                  <c:v>20.7958</c:v>
                </c:pt>
                <c:pt idx="515">
                  <c:v>20.7958</c:v>
                </c:pt>
                <c:pt idx="516">
                  <c:v>20.7958</c:v>
                </c:pt>
                <c:pt idx="517">
                  <c:v>20.7958</c:v>
                </c:pt>
                <c:pt idx="518">
                  <c:v>20.7958</c:v>
                </c:pt>
                <c:pt idx="519">
                  <c:v>20.7958</c:v>
                </c:pt>
                <c:pt idx="520">
                  <c:v>20.7958</c:v>
                </c:pt>
                <c:pt idx="521">
                  <c:v>20.7958</c:v>
                </c:pt>
                <c:pt idx="522">
                  <c:v>20.7958</c:v>
                </c:pt>
                <c:pt idx="523">
                  <c:v>20.7958</c:v>
                </c:pt>
                <c:pt idx="524">
                  <c:v>20.7958</c:v>
                </c:pt>
                <c:pt idx="525">
                  <c:v>20.7958</c:v>
                </c:pt>
                <c:pt idx="526">
                  <c:v>20.7958</c:v>
                </c:pt>
                <c:pt idx="527">
                  <c:v>20.7958</c:v>
                </c:pt>
                <c:pt idx="528">
                  <c:v>20.7958</c:v>
                </c:pt>
                <c:pt idx="529">
                  <c:v>20.764099999999999</c:v>
                </c:pt>
                <c:pt idx="530">
                  <c:v>20.7958</c:v>
                </c:pt>
                <c:pt idx="531">
                  <c:v>20.7958</c:v>
                </c:pt>
                <c:pt idx="532">
                  <c:v>20.7958</c:v>
                </c:pt>
                <c:pt idx="533">
                  <c:v>20.7958</c:v>
                </c:pt>
                <c:pt idx="534">
                  <c:v>20.7958</c:v>
                </c:pt>
                <c:pt idx="535">
                  <c:v>20.7958</c:v>
                </c:pt>
                <c:pt idx="536">
                  <c:v>20.7958</c:v>
                </c:pt>
                <c:pt idx="537">
                  <c:v>20.7958</c:v>
                </c:pt>
                <c:pt idx="538">
                  <c:v>20.7958</c:v>
                </c:pt>
                <c:pt idx="539">
                  <c:v>20.7958</c:v>
                </c:pt>
                <c:pt idx="540">
                  <c:v>20.7958</c:v>
                </c:pt>
                <c:pt idx="541">
                  <c:v>20.7958</c:v>
                </c:pt>
                <c:pt idx="542">
                  <c:v>20.7958</c:v>
                </c:pt>
                <c:pt idx="543">
                  <c:v>20.7958</c:v>
                </c:pt>
                <c:pt idx="544">
                  <c:v>20.7958</c:v>
                </c:pt>
                <c:pt idx="545">
                  <c:v>20.7958</c:v>
                </c:pt>
                <c:pt idx="546">
                  <c:v>20.7958</c:v>
                </c:pt>
                <c:pt idx="547">
                  <c:v>20.7958</c:v>
                </c:pt>
                <c:pt idx="548">
                  <c:v>20.7958</c:v>
                </c:pt>
                <c:pt idx="549">
                  <c:v>20.7958</c:v>
                </c:pt>
                <c:pt idx="550">
                  <c:v>20.7958</c:v>
                </c:pt>
                <c:pt idx="551">
                  <c:v>20.7958</c:v>
                </c:pt>
                <c:pt idx="552">
                  <c:v>20.7958</c:v>
                </c:pt>
                <c:pt idx="553">
                  <c:v>20.7958</c:v>
                </c:pt>
                <c:pt idx="554">
                  <c:v>20.7958</c:v>
                </c:pt>
                <c:pt idx="555">
                  <c:v>20.838799999999999</c:v>
                </c:pt>
                <c:pt idx="556">
                  <c:v>20.7958</c:v>
                </c:pt>
                <c:pt idx="557">
                  <c:v>20.7958</c:v>
                </c:pt>
                <c:pt idx="558">
                  <c:v>20.7958</c:v>
                </c:pt>
                <c:pt idx="559">
                  <c:v>20.7958</c:v>
                </c:pt>
                <c:pt idx="560">
                  <c:v>20.7958</c:v>
                </c:pt>
                <c:pt idx="561">
                  <c:v>20.7958</c:v>
                </c:pt>
                <c:pt idx="562">
                  <c:v>20.7958</c:v>
                </c:pt>
                <c:pt idx="563">
                  <c:v>20.7958</c:v>
                </c:pt>
                <c:pt idx="564">
                  <c:v>20.7958</c:v>
                </c:pt>
                <c:pt idx="565">
                  <c:v>20.7958</c:v>
                </c:pt>
                <c:pt idx="566">
                  <c:v>20.7958</c:v>
                </c:pt>
                <c:pt idx="567">
                  <c:v>20.7958</c:v>
                </c:pt>
                <c:pt idx="568">
                  <c:v>20.7958</c:v>
                </c:pt>
                <c:pt idx="569">
                  <c:v>20.7958</c:v>
                </c:pt>
                <c:pt idx="570">
                  <c:v>20.7958</c:v>
                </c:pt>
                <c:pt idx="571">
                  <c:v>20.7958</c:v>
                </c:pt>
                <c:pt idx="572">
                  <c:v>20.7958</c:v>
                </c:pt>
                <c:pt idx="573">
                  <c:v>20.7958</c:v>
                </c:pt>
                <c:pt idx="574">
                  <c:v>20.7958</c:v>
                </c:pt>
                <c:pt idx="575">
                  <c:v>20.7958</c:v>
                </c:pt>
                <c:pt idx="576">
                  <c:v>20.7958</c:v>
                </c:pt>
                <c:pt idx="577">
                  <c:v>20.7958</c:v>
                </c:pt>
                <c:pt idx="578">
                  <c:v>20.7958</c:v>
                </c:pt>
                <c:pt idx="579">
                  <c:v>20.7958</c:v>
                </c:pt>
                <c:pt idx="580">
                  <c:v>20.7958</c:v>
                </c:pt>
                <c:pt idx="581">
                  <c:v>20.776700000000002</c:v>
                </c:pt>
                <c:pt idx="582">
                  <c:v>20.873699999999999</c:v>
                </c:pt>
                <c:pt idx="583">
                  <c:v>20.7958</c:v>
                </c:pt>
                <c:pt idx="584">
                  <c:v>20.7958</c:v>
                </c:pt>
                <c:pt idx="585">
                  <c:v>20.7958</c:v>
                </c:pt>
                <c:pt idx="586">
                  <c:v>20.7958</c:v>
                </c:pt>
                <c:pt idx="587">
                  <c:v>20.7958</c:v>
                </c:pt>
                <c:pt idx="588">
                  <c:v>20.7958</c:v>
                </c:pt>
                <c:pt idx="589">
                  <c:v>20.7958</c:v>
                </c:pt>
                <c:pt idx="590">
                  <c:v>20.7958</c:v>
                </c:pt>
                <c:pt idx="591">
                  <c:v>20.7958</c:v>
                </c:pt>
                <c:pt idx="592">
                  <c:v>20.7958</c:v>
                </c:pt>
                <c:pt idx="593">
                  <c:v>20.7958</c:v>
                </c:pt>
                <c:pt idx="594">
                  <c:v>20.7958</c:v>
                </c:pt>
                <c:pt idx="595">
                  <c:v>20.7958</c:v>
                </c:pt>
                <c:pt idx="596">
                  <c:v>20.7958</c:v>
                </c:pt>
                <c:pt idx="597">
                  <c:v>20.7958</c:v>
                </c:pt>
                <c:pt idx="598">
                  <c:v>20.7958</c:v>
                </c:pt>
                <c:pt idx="599">
                  <c:v>20.7958</c:v>
                </c:pt>
                <c:pt idx="600">
                  <c:v>20.7958</c:v>
                </c:pt>
                <c:pt idx="601">
                  <c:v>20.7958</c:v>
                </c:pt>
                <c:pt idx="602">
                  <c:v>20.7958</c:v>
                </c:pt>
                <c:pt idx="603">
                  <c:v>20.7958</c:v>
                </c:pt>
                <c:pt idx="604">
                  <c:v>20.7958</c:v>
                </c:pt>
                <c:pt idx="605">
                  <c:v>20.7958</c:v>
                </c:pt>
                <c:pt idx="606">
                  <c:v>20.7958</c:v>
                </c:pt>
                <c:pt idx="607">
                  <c:v>20.7958</c:v>
                </c:pt>
                <c:pt idx="608">
                  <c:v>20.7484</c:v>
                </c:pt>
                <c:pt idx="609">
                  <c:v>20.7958</c:v>
                </c:pt>
                <c:pt idx="610">
                  <c:v>20.7958</c:v>
                </c:pt>
                <c:pt idx="611">
                  <c:v>20.7958</c:v>
                </c:pt>
                <c:pt idx="612">
                  <c:v>20.7958</c:v>
                </c:pt>
                <c:pt idx="613">
                  <c:v>20.7958</c:v>
                </c:pt>
                <c:pt idx="614">
                  <c:v>20.7958</c:v>
                </c:pt>
                <c:pt idx="615">
                  <c:v>20.7958</c:v>
                </c:pt>
                <c:pt idx="616">
                  <c:v>20.7958</c:v>
                </c:pt>
                <c:pt idx="617">
                  <c:v>20.7958</c:v>
                </c:pt>
                <c:pt idx="618">
                  <c:v>20.7958</c:v>
                </c:pt>
                <c:pt idx="619">
                  <c:v>20.7958</c:v>
                </c:pt>
                <c:pt idx="620">
                  <c:v>20.7958</c:v>
                </c:pt>
                <c:pt idx="621">
                  <c:v>20.7958</c:v>
                </c:pt>
                <c:pt idx="622">
                  <c:v>20.7958</c:v>
                </c:pt>
                <c:pt idx="623">
                  <c:v>20.7958</c:v>
                </c:pt>
                <c:pt idx="624">
                  <c:v>20.7958</c:v>
                </c:pt>
                <c:pt idx="625">
                  <c:v>20.7958</c:v>
                </c:pt>
                <c:pt idx="626">
                  <c:v>20.7958</c:v>
                </c:pt>
                <c:pt idx="627">
                  <c:v>20.7958</c:v>
                </c:pt>
                <c:pt idx="628">
                  <c:v>20.7958</c:v>
                </c:pt>
                <c:pt idx="629">
                  <c:v>20.7958</c:v>
                </c:pt>
                <c:pt idx="630">
                  <c:v>20.7958</c:v>
                </c:pt>
                <c:pt idx="631">
                  <c:v>20.7958</c:v>
                </c:pt>
                <c:pt idx="632">
                  <c:v>20.7958</c:v>
                </c:pt>
                <c:pt idx="633">
                  <c:v>20.7958</c:v>
                </c:pt>
                <c:pt idx="634">
                  <c:v>20.854500000000002</c:v>
                </c:pt>
                <c:pt idx="635">
                  <c:v>20.7958</c:v>
                </c:pt>
                <c:pt idx="636">
                  <c:v>20.7958</c:v>
                </c:pt>
                <c:pt idx="637">
                  <c:v>20.7958</c:v>
                </c:pt>
                <c:pt idx="638">
                  <c:v>20.7958</c:v>
                </c:pt>
                <c:pt idx="639">
                  <c:v>20.7958</c:v>
                </c:pt>
                <c:pt idx="640">
                  <c:v>20.7958</c:v>
                </c:pt>
                <c:pt idx="641">
                  <c:v>20.7958</c:v>
                </c:pt>
                <c:pt idx="642">
                  <c:v>20.7958</c:v>
                </c:pt>
                <c:pt idx="643">
                  <c:v>20.7958</c:v>
                </c:pt>
                <c:pt idx="644">
                  <c:v>20.7958</c:v>
                </c:pt>
                <c:pt idx="645">
                  <c:v>20.7958</c:v>
                </c:pt>
                <c:pt idx="646">
                  <c:v>20.7958</c:v>
                </c:pt>
                <c:pt idx="647">
                  <c:v>20.7958</c:v>
                </c:pt>
                <c:pt idx="648">
                  <c:v>20.7958</c:v>
                </c:pt>
                <c:pt idx="649">
                  <c:v>20.7958</c:v>
                </c:pt>
                <c:pt idx="650">
                  <c:v>20.7958</c:v>
                </c:pt>
                <c:pt idx="651">
                  <c:v>20.7958</c:v>
                </c:pt>
                <c:pt idx="652">
                  <c:v>20.7958</c:v>
                </c:pt>
                <c:pt idx="653">
                  <c:v>20.7958</c:v>
                </c:pt>
                <c:pt idx="654">
                  <c:v>20.7958</c:v>
                </c:pt>
                <c:pt idx="655">
                  <c:v>20.7958</c:v>
                </c:pt>
                <c:pt idx="656">
                  <c:v>20.7958</c:v>
                </c:pt>
                <c:pt idx="657">
                  <c:v>20.7958</c:v>
                </c:pt>
                <c:pt idx="658">
                  <c:v>20.7958</c:v>
                </c:pt>
                <c:pt idx="659">
                  <c:v>20.7958</c:v>
                </c:pt>
                <c:pt idx="660">
                  <c:v>20.7484</c:v>
                </c:pt>
                <c:pt idx="661">
                  <c:v>20.7958</c:v>
                </c:pt>
                <c:pt idx="662">
                  <c:v>20.7958</c:v>
                </c:pt>
                <c:pt idx="663">
                  <c:v>20.7958</c:v>
                </c:pt>
                <c:pt idx="664">
                  <c:v>20.7958</c:v>
                </c:pt>
                <c:pt idx="665">
                  <c:v>20.7958</c:v>
                </c:pt>
                <c:pt idx="666">
                  <c:v>20.7958</c:v>
                </c:pt>
                <c:pt idx="667">
                  <c:v>20.7958</c:v>
                </c:pt>
                <c:pt idx="668">
                  <c:v>20.7958</c:v>
                </c:pt>
                <c:pt idx="669">
                  <c:v>20.7958</c:v>
                </c:pt>
                <c:pt idx="670">
                  <c:v>20.7958</c:v>
                </c:pt>
                <c:pt idx="671">
                  <c:v>20.7958</c:v>
                </c:pt>
                <c:pt idx="672">
                  <c:v>20.7958</c:v>
                </c:pt>
                <c:pt idx="673">
                  <c:v>20.7958</c:v>
                </c:pt>
                <c:pt idx="674">
                  <c:v>20.7958</c:v>
                </c:pt>
                <c:pt idx="675">
                  <c:v>20.7958</c:v>
                </c:pt>
                <c:pt idx="676">
                  <c:v>20.7958</c:v>
                </c:pt>
                <c:pt idx="677">
                  <c:v>20.7958</c:v>
                </c:pt>
                <c:pt idx="678">
                  <c:v>20.7958</c:v>
                </c:pt>
                <c:pt idx="679">
                  <c:v>20.7958</c:v>
                </c:pt>
                <c:pt idx="680">
                  <c:v>20.7958</c:v>
                </c:pt>
                <c:pt idx="681">
                  <c:v>20.7958</c:v>
                </c:pt>
                <c:pt idx="682">
                  <c:v>20.7958</c:v>
                </c:pt>
                <c:pt idx="683">
                  <c:v>20.7958</c:v>
                </c:pt>
                <c:pt idx="684">
                  <c:v>20.7958</c:v>
                </c:pt>
                <c:pt idx="685">
                  <c:v>20.7958</c:v>
                </c:pt>
                <c:pt idx="686">
                  <c:v>20.7958</c:v>
                </c:pt>
                <c:pt idx="687">
                  <c:v>20.854500000000002</c:v>
                </c:pt>
                <c:pt idx="688">
                  <c:v>20.7958</c:v>
                </c:pt>
                <c:pt idx="689">
                  <c:v>20.7958</c:v>
                </c:pt>
                <c:pt idx="690">
                  <c:v>20.7958</c:v>
                </c:pt>
                <c:pt idx="691">
                  <c:v>20.7958</c:v>
                </c:pt>
                <c:pt idx="692">
                  <c:v>20.7958</c:v>
                </c:pt>
                <c:pt idx="693">
                  <c:v>20.7958</c:v>
                </c:pt>
                <c:pt idx="694">
                  <c:v>20.7958</c:v>
                </c:pt>
                <c:pt idx="695">
                  <c:v>20.7958</c:v>
                </c:pt>
                <c:pt idx="696">
                  <c:v>20.7958</c:v>
                </c:pt>
                <c:pt idx="697">
                  <c:v>20.7958</c:v>
                </c:pt>
                <c:pt idx="698">
                  <c:v>20.7958</c:v>
                </c:pt>
                <c:pt idx="699">
                  <c:v>20.7958</c:v>
                </c:pt>
                <c:pt idx="700">
                  <c:v>20.7958</c:v>
                </c:pt>
                <c:pt idx="701">
                  <c:v>20.7958</c:v>
                </c:pt>
                <c:pt idx="702">
                  <c:v>20.7958</c:v>
                </c:pt>
                <c:pt idx="703">
                  <c:v>20.7958</c:v>
                </c:pt>
                <c:pt idx="704">
                  <c:v>20.7958</c:v>
                </c:pt>
                <c:pt idx="705">
                  <c:v>20.7958</c:v>
                </c:pt>
                <c:pt idx="706">
                  <c:v>20.7958</c:v>
                </c:pt>
                <c:pt idx="707">
                  <c:v>20.7958</c:v>
                </c:pt>
                <c:pt idx="708">
                  <c:v>20.7958</c:v>
                </c:pt>
                <c:pt idx="709">
                  <c:v>20.7958</c:v>
                </c:pt>
                <c:pt idx="710">
                  <c:v>20.7958</c:v>
                </c:pt>
                <c:pt idx="711">
                  <c:v>20.7958</c:v>
                </c:pt>
                <c:pt idx="712">
                  <c:v>20.7958</c:v>
                </c:pt>
                <c:pt idx="713">
                  <c:v>20.773900000000001</c:v>
                </c:pt>
                <c:pt idx="714">
                  <c:v>20.7958</c:v>
                </c:pt>
                <c:pt idx="715">
                  <c:v>20.7958</c:v>
                </c:pt>
                <c:pt idx="716">
                  <c:v>20.7958</c:v>
                </c:pt>
                <c:pt idx="717">
                  <c:v>20.7958</c:v>
                </c:pt>
                <c:pt idx="718">
                  <c:v>20.7958</c:v>
                </c:pt>
                <c:pt idx="719">
                  <c:v>20.7958</c:v>
                </c:pt>
                <c:pt idx="720">
                  <c:v>20.7958</c:v>
                </c:pt>
                <c:pt idx="721">
                  <c:v>20.7958</c:v>
                </c:pt>
                <c:pt idx="722">
                  <c:v>20.7958</c:v>
                </c:pt>
                <c:pt idx="723">
                  <c:v>20.7958</c:v>
                </c:pt>
                <c:pt idx="724">
                  <c:v>20.7958</c:v>
                </c:pt>
                <c:pt idx="725">
                  <c:v>20.7958</c:v>
                </c:pt>
                <c:pt idx="726">
                  <c:v>20.7958</c:v>
                </c:pt>
                <c:pt idx="727">
                  <c:v>20.7958</c:v>
                </c:pt>
                <c:pt idx="728">
                  <c:v>20.7958</c:v>
                </c:pt>
                <c:pt idx="729">
                  <c:v>20.7958</c:v>
                </c:pt>
                <c:pt idx="730">
                  <c:v>20.7958</c:v>
                </c:pt>
                <c:pt idx="731">
                  <c:v>20.7958</c:v>
                </c:pt>
                <c:pt idx="732">
                  <c:v>20.7958</c:v>
                </c:pt>
                <c:pt idx="733">
                  <c:v>20.7958</c:v>
                </c:pt>
                <c:pt idx="734">
                  <c:v>20.7958</c:v>
                </c:pt>
                <c:pt idx="735">
                  <c:v>20.7958</c:v>
                </c:pt>
                <c:pt idx="736">
                  <c:v>20.7958</c:v>
                </c:pt>
                <c:pt idx="737">
                  <c:v>20.7958</c:v>
                </c:pt>
                <c:pt idx="738">
                  <c:v>20.7958</c:v>
                </c:pt>
                <c:pt idx="739">
                  <c:v>19.7588195489</c:v>
                </c:pt>
                <c:pt idx="740">
                  <c:v>3.93680210526</c:v>
                </c:pt>
                <c:pt idx="741">
                  <c:v>12.3625278195</c:v>
                </c:pt>
                <c:pt idx="742">
                  <c:v>20.622800000000002</c:v>
                </c:pt>
                <c:pt idx="743">
                  <c:v>20.622800000000002</c:v>
                </c:pt>
                <c:pt idx="744">
                  <c:v>20.622800000000002</c:v>
                </c:pt>
                <c:pt idx="745">
                  <c:v>20.622800000000002</c:v>
                </c:pt>
                <c:pt idx="746">
                  <c:v>20.622800000000002</c:v>
                </c:pt>
                <c:pt idx="747">
                  <c:v>20.622800000000002</c:v>
                </c:pt>
                <c:pt idx="748">
                  <c:v>20.622800000000002</c:v>
                </c:pt>
                <c:pt idx="749">
                  <c:v>20.622800000000002</c:v>
                </c:pt>
                <c:pt idx="750">
                  <c:v>20.622800000000002</c:v>
                </c:pt>
                <c:pt idx="751">
                  <c:v>20.622800000000002</c:v>
                </c:pt>
                <c:pt idx="752">
                  <c:v>20.622800000000002</c:v>
                </c:pt>
                <c:pt idx="753">
                  <c:v>20.622800000000002</c:v>
                </c:pt>
                <c:pt idx="754">
                  <c:v>20.622800000000002</c:v>
                </c:pt>
                <c:pt idx="755">
                  <c:v>20.622800000000002</c:v>
                </c:pt>
                <c:pt idx="756">
                  <c:v>20.622800000000002</c:v>
                </c:pt>
                <c:pt idx="757">
                  <c:v>20.622800000000002</c:v>
                </c:pt>
                <c:pt idx="758">
                  <c:v>20.622800000000002</c:v>
                </c:pt>
                <c:pt idx="759">
                  <c:v>20.622800000000002</c:v>
                </c:pt>
                <c:pt idx="760">
                  <c:v>20.622800000000002</c:v>
                </c:pt>
                <c:pt idx="761">
                  <c:v>20.622800000000002</c:v>
                </c:pt>
                <c:pt idx="762">
                  <c:v>20.622800000000002</c:v>
                </c:pt>
                <c:pt idx="763">
                  <c:v>20.622800000000002</c:v>
                </c:pt>
                <c:pt idx="764">
                  <c:v>20.622800000000002</c:v>
                </c:pt>
                <c:pt idx="765">
                  <c:v>20.622800000000002</c:v>
                </c:pt>
                <c:pt idx="766">
                  <c:v>20.622800000000002</c:v>
                </c:pt>
                <c:pt idx="767">
                  <c:v>20.622800000000002</c:v>
                </c:pt>
                <c:pt idx="768">
                  <c:v>20.622800000000002</c:v>
                </c:pt>
                <c:pt idx="769">
                  <c:v>20.622800000000002</c:v>
                </c:pt>
                <c:pt idx="770">
                  <c:v>20.622800000000002</c:v>
                </c:pt>
                <c:pt idx="771">
                  <c:v>20.622800000000002</c:v>
                </c:pt>
                <c:pt idx="772">
                  <c:v>20.622800000000002</c:v>
                </c:pt>
                <c:pt idx="773">
                  <c:v>20.622800000000002</c:v>
                </c:pt>
                <c:pt idx="774">
                  <c:v>20.622800000000002</c:v>
                </c:pt>
                <c:pt idx="775">
                  <c:v>20.622800000000002</c:v>
                </c:pt>
                <c:pt idx="776">
                  <c:v>20.622800000000002</c:v>
                </c:pt>
                <c:pt idx="777">
                  <c:v>20.622800000000002</c:v>
                </c:pt>
                <c:pt idx="778">
                  <c:v>20.622800000000002</c:v>
                </c:pt>
                <c:pt idx="779">
                  <c:v>20.622800000000002</c:v>
                </c:pt>
                <c:pt idx="780">
                  <c:v>20.622800000000002</c:v>
                </c:pt>
                <c:pt idx="781">
                  <c:v>20.622800000000002</c:v>
                </c:pt>
                <c:pt idx="782">
                  <c:v>20.622800000000002</c:v>
                </c:pt>
                <c:pt idx="783">
                  <c:v>20.622800000000002</c:v>
                </c:pt>
                <c:pt idx="784">
                  <c:v>20.622800000000002</c:v>
                </c:pt>
                <c:pt idx="785">
                  <c:v>20.622800000000002</c:v>
                </c:pt>
                <c:pt idx="786">
                  <c:v>20.622800000000002</c:v>
                </c:pt>
                <c:pt idx="787">
                  <c:v>20.622800000000002</c:v>
                </c:pt>
                <c:pt idx="788">
                  <c:v>20.622800000000002</c:v>
                </c:pt>
                <c:pt idx="789">
                  <c:v>20.622800000000002</c:v>
                </c:pt>
                <c:pt idx="790">
                  <c:v>20.622800000000002</c:v>
                </c:pt>
                <c:pt idx="791">
                  <c:v>20.622800000000002</c:v>
                </c:pt>
                <c:pt idx="792">
                  <c:v>20.622800000000002</c:v>
                </c:pt>
                <c:pt idx="793">
                  <c:v>20.622800000000002</c:v>
                </c:pt>
                <c:pt idx="794">
                  <c:v>20.622800000000002</c:v>
                </c:pt>
                <c:pt idx="795">
                  <c:v>20.622800000000002</c:v>
                </c:pt>
                <c:pt idx="796">
                  <c:v>20.622800000000002</c:v>
                </c:pt>
                <c:pt idx="797">
                  <c:v>20.622800000000002</c:v>
                </c:pt>
                <c:pt idx="798">
                  <c:v>20.622800000000002</c:v>
                </c:pt>
                <c:pt idx="799">
                  <c:v>20.622800000000002</c:v>
                </c:pt>
                <c:pt idx="800">
                  <c:v>20.622800000000002</c:v>
                </c:pt>
                <c:pt idx="801">
                  <c:v>20.622800000000002</c:v>
                </c:pt>
                <c:pt idx="802">
                  <c:v>20.622800000000002</c:v>
                </c:pt>
                <c:pt idx="803">
                  <c:v>20.622800000000002</c:v>
                </c:pt>
                <c:pt idx="804">
                  <c:v>20.622800000000002</c:v>
                </c:pt>
                <c:pt idx="805">
                  <c:v>20.622800000000002</c:v>
                </c:pt>
                <c:pt idx="806">
                  <c:v>20.622800000000002</c:v>
                </c:pt>
                <c:pt idx="807">
                  <c:v>20.622800000000002</c:v>
                </c:pt>
                <c:pt idx="808">
                  <c:v>20.622800000000002</c:v>
                </c:pt>
                <c:pt idx="809">
                  <c:v>20.622800000000002</c:v>
                </c:pt>
                <c:pt idx="810">
                  <c:v>20.622800000000002</c:v>
                </c:pt>
                <c:pt idx="811">
                  <c:v>20.622800000000002</c:v>
                </c:pt>
                <c:pt idx="812">
                  <c:v>20.622800000000002</c:v>
                </c:pt>
                <c:pt idx="813">
                  <c:v>20.622800000000002</c:v>
                </c:pt>
                <c:pt idx="814">
                  <c:v>20.622800000000002</c:v>
                </c:pt>
                <c:pt idx="815">
                  <c:v>20.622800000000002</c:v>
                </c:pt>
                <c:pt idx="816">
                  <c:v>20.622800000000002</c:v>
                </c:pt>
                <c:pt idx="817">
                  <c:v>20.622800000000002</c:v>
                </c:pt>
                <c:pt idx="818">
                  <c:v>20.622800000000002</c:v>
                </c:pt>
                <c:pt idx="819">
                  <c:v>20.622800000000002</c:v>
                </c:pt>
                <c:pt idx="820">
                  <c:v>20.622800000000002</c:v>
                </c:pt>
                <c:pt idx="821">
                  <c:v>20.622800000000002</c:v>
                </c:pt>
                <c:pt idx="822">
                  <c:v>20.622800000000002</c:v>
                </c:pt>
                <c:pt idx="823">
                  <c:v>20.622800000000002</c:v>
                </c:pt>
                <c:pt idx="824">
                  <c:v>20.271999999999998</c:v>
                </c:pt>
                <c:pt idx="825">
                  <c:v>20.7958</c:v>
                </c:pt>
                <c:pt idx="826">
                  <c:v>20.7958</c:v>
                </c:pt>
                <c:pt idx="827">
                  <c:v>20.7958</c:v>
                </c:pt>
                <c:pt idx="828">
                  <c:v>20.7958</c:v>
                </c:pt>
                <c:pt idx="829">
                  <c:v>20.7958</c:v>
                </c:pt>
                <c:pt idx="830">
                  <c:v>20.7958</c:v>
                </c:pt>
                <c:pt idx="831">
                  <c:v>20.7958</c:v>
                </c:pt>
                <c:pt idx="832">
                  <c:v>20.7958</c:v>
                </c:pt>
                <c:pt idx="833">
                  <c:v>20.7958</c:v>
                </c:pt>
                <c:pt idx="834">
                  <c:v>20.7958</c:v>
                </c:pt>
                <c:pt idx="835">
                  <c:v>20.7958</c:v>
                </c:pt>
                <c:pt idx="836">
                  <c:v>20.7958</c:v>
                </c:pt>
                <c:pt idx="837">
                  <c:v>20.7958</c:v>
                </c:pt>
                <c:pt idx="838">
                  <c:v>20.7958</c:v>
                </c:pt>
                <c:pt idx="839">
                  <c:v>20.7958</c:v>
                </c:pt>
                <c:pt idx="840">
                  <c:v>20.7958</c:v>
                </c:pt>
                <c:pt idx="841">
                  <c:v>20.7958</c:v>
                </c:pt>
                <c:pt idx="842">
                  <c:v>20.7958</c:v>
                </c:pt>
                <c:pt idx="843">
                  <c:v>20.7958</c:v>
                </c:pt>
                <c:pt idx="844">
                  <c:v>20.7958</c:v>
                </c:pt>
                <c:pt idx="845">
                  <c:v>20.7958</c:v>
                </c:pt>
                <c:pt idx="846">
                  <c:v>20.7958</c:v>
                </c:pt>
                <c:pt idx="847">
                  <c:v>20.7958</c:v>
                </c:pt>
                <c:pt idx="848">
                  <c:v>20.7958</c:v>
                </c:pt>
                <c:pt idx="849">
                  <c:v>20.7958</c:v>
                </c:pt>
                <c:pt idx="850">
                  <c:v>20.7958</c:v>
                </c:pt>
                <c:pt idx="851">
                  <c:v>17.063300000000002</c:v>
                </c:pt>
                <c:pt idx="852">
                  <c:v>20.622800000000002</c:v>
                </c:pt>
                <c:pt idx="853">
                  <c:v>20.622800000000002</c:v>
                </c:pt>
                <c:pt idx="854">
                  <c:v>20.622800000000002</c:v>
                </c:pt>
                <c:pt idx="855">
                  <c:v>20.622800000000002</c:v>
                </c:pt>
                <c:pt idx="856">
                  <c:v>20.622800000000002</c:v>
                </c:pt>
                <c:pt idx="857">
                  <c:v>20.622800000000002</c:v>
                </c:pt>
                <c:pt idx="858">
                  <c:v>20.642399999999999</c:v>
                </c:pt>
                <c:pt idx="859">
                  <c:v>20.622800000000002</c:v>
                </c:pt>
                <c:pt idx="860">
                  <c:v>20.622800000000002</c:v>
                </c:pt>
                <c:pt idx="861">
                  <c:v>20.622800000000002</c:v>
                </c:pt>
                <c:pt idx="862">
                  <c:v>20.622800000000002</c:v>
                </c:pt>
                <c:pt idx="863">
                  <c:v>20.622800000000002</c:v>
                </c:pt>
                <c:pt idx="864">
                  <c:v>20.622800000000002</c:v>
                </c:pt>
                <c:pt idx="865">
                  <c:v>20.622800000000002</c:v>
                </c:pt>
                <c:pt idx="866">
                  <c:v>20.622800000000002</c:v>
                </c:pt>
                <c:pt idx="867">
                  <c:v>20.622800000000002</c:v>
                </c:pt>
                <c:pt idx="868">
                  <c:v>20.622800000000002</c:v>
                </c:pt>
                <c:pt idx="869">
                  <c:v>20.622800000000002</c:v>
                </c:pt>
                <c:pt idx="870">
                  <c:v>20.622800000000002</c:v>
                </c:pt>
                <c:pt idx="871">
                  <c:v>20.622800000000002</c:v>
                </c:pt>
                <c:pt idx="872">
                  <c:v>20.622800000000002</c:v>
                </c:pt>
                <c:pt idx="873">
                  <c:v>20.622800000000002</c:v>
                </c:pt>
                <c:pt idx="874">
                  <c:v>20.622800000000002</c:v>
                </c:pt>
                <c:pt idx="875">
                  <c:v>20.622800000000002</c:v>
                </c:pt>
                <c:pt idx="876">
                  <c:v>20.622800000000002</c:v>
                </c:pt>
                <c:pt idx="877">
                  <c:v>20.622800000000002</c:v>
                </c:pt>
                <c:pt idx="878">
                  <c:v>20.622800000000002</c:v>
                </c:pt>
                <c:pt idx="879">
                  <c:v>20.622800000000002</c:v>
                </c:pt>
                <c:pt idx="880">
                  <c:v>20.622800000000002</c:v>
                </c:pt>
                <c:pt idx="881">
                  <c:v>20.622800000000002</c:v>
                </c:pt>
                <c:pt idx="882">
                  <c:v>20.622800000000002</c:v>
                </c:pt>
                <c:pt idx="883">
                  <c:v>20.622800000000002</c:v>
                </c:pt>
                <c:pt idx="884">
                  <c:v>20.622800000000002</c:v>
                </c:pt>
                <c:pt idx="885">
                  <c:v>20.622800000000002</c:v>
                </c:pt>
                <c:pt idx="886">
                  <c:v>20.622800000000002</c:v>
                </c:pt>
                <c:pt idx="887">
                  <c:v>20.622800000000002</c:v>
                </c:pt>
                <c:pt idx="888">
                  <c:v>20.622800000000002</c:v>
                </c:pt>
                <c:pt idx="889">
                  <c:v>20.622800000000002</c:v>
                </c:pt>
                <c:pt idx="890">
                  <c:v>20.622800000000002</c:v>
                </c:pt>
                <c:pt idx="891">
                  <c:v>20.622800000000002</c:v>
                </c:pt>
                <c:pt idx="892">
                  <c:v>20.622800000000002</c:v>
                </c:pt>
                <c:pt idx="893">
                  <c:v>20.622800000000002</c:v>
                </c:pt>
                <c:pt idx="894">
                  <c:v>20.622800000000002</c:v>
                </c:pt>
                <c:pt idx="895">
                  <c:v>20.622800000000002</c:v>
                </c:pt>
                <c:pt idx="896">
                  <c:v>20.622800000000002</c:v>
                </c:pt>
                <c:pt idx="897">
                  <c:v>20.622800000000002</c:v>
                </c:pt>
                <c:pt idx="898">
                  <c:v>20.622800000000002</c:v>
                </c:pt>
                <c:pt idx="899">
                  <c:v>20.622800000000002</c:v>
                </c:pt>
                <c:pt idx="900">
                  <c:v>20.622800000000002</c:v>
                </c:pt>
                <c:pt idx="901">
                  <c:v>20.622800000000002</c:v>
                </c:pt>
                <c:pt idx="902">
                  <c:v>20.622800000000002</c:v>
                </c:pt>
                <c:pt idx="903">
                  <c:v>20.622800000000002</c:v>
                </c:pt>
                <c:pt idx="904">
                  <c:v>20.622800000000002</c:v>
                </c:pt>
                <c:pt idx="905">
                  <c:v>20.622800000000002</c:v>
                </c:pt>
                <c:pt idx="906">
                  <c:v>20.622800000000002</c:v>
                </c:pt>
                <c:pt idx="907">
                  <c:v>20.622800000000002</c:v>
                </c:pt>
                <c:pt idx="908">
                  <c:v>20.622800000000002</c:v>
                </c:pt>
                <c:pt idx="909">
                  <c:v>20.622800000000002</c:v>
                </c:pt>
                <c:pt idx="910">
                  <c:v>20.622800000000002</c:v>
                </c:pt>
                <c:pt idx="911">
                  <c:v>20.622800000000002</c:v>
                </c:pt>
                <c:pt idx="912">
                  <c:v>20.622800000000002</c:v>
                </c:pt>
                <c:pt idx="913">
                  <c:v>20.622800000000002</c:v>
                </c:pt>
                <c:pt idx="914">
                  <c:v>20.622800000000002</c:v>
                </c:pt>
                <c:pt idx="915">
                  <c:v>20.622800000000002</c:v>
                </c:pt>
                <c:pt idx="916">
                  <c:v>20.622800000000002</c:v>
                </c:pt>
                <c:pt idx="917">
                  <c:v>20.622800000000002</c:v>
                </c:pt>
                <c:pt idx="918">
                  <c:v>20.622800000000002</c:v>
                </c:pt>
                <c:pt idx="919">
                  <c:v>20.622800000000002</c:v>
                </c:pt>
                <c:pt idx="920">
                  <c:v>20.622800000000002</c:v>
                </c:pt>
                <c:pt idx="921">
                  <c:v>20.622800000000002</c:v>
                </c:pt>
                <c:pt idx="922">
                  <c:v>20.622800000000002</c:v>
                </c:pt>
                <c:pt idx="923">
                  <c:v>20.622800000000002</c:v>
                </c:pt>
                <c:pt idx="924">
                  <c:v>20.622800000000002</c:v>
                </c:pt>
                <c:pt idx="925">
                  <c:v>20.622800000000002</c:v>
                </c:pt>
                <c:pt idx="926">
                  <c:v>20.622800000000002</c:v>
                </c:pt>
                <c:pt idx="927">
                  <c:v>20.622800000000002</c:v>
                </c:pt>
                <c:pt idx="928">
                  <c:v>20.622800000000002</c:v>
                </c:pt>
                <c:pt idx="929">
                  <c:v>20.622800000000002</c:v>
                </c:pt>
                <c:pt idx="930">
                  <c:v>20.622800000000002</c:v>
                </c:pt>
                <c:pt idx="931">
                  <c:v>20.622800000000002</c:v>
                </c:pt>
                <c:pt idx="932">
                  <c:v>20.622800000000002</c:v>
                </c:pt>
                <c:pt idx="933">
                  <c:v>20.622800000000002</c:v>
                </c:pt>
                <c:pt idx="934">
                  <c:v>20.315300000000001</c:v>
                </c:pt>
                <c:pt idx="935">
                  <c:v>20.7958</c:v>
                </c:pt>
                <c:pt idx="936">
                  <c:v>20.7958</c:v>
                </c:pt>
                <c:pt idx="937">
                  <c:v>20.7958</c:v>
                </c:pt>
                <c:pt idx="938">
                  <c:v>20.7958</c:v>
                </c:pt>
                <c:pt idx="939">
                  <c:v>20.7958</c:v>
                </c:pt>
                <c:pt idx="940">
                  <c:v>20.7958</c:v>
                </c:pt>
                <c:pt idx="941">
                  <c:v>20.7958</c:v>
                </c:pt>
                <c:pt idx="942">
                  <c:v>20.7958</c:v>
                </c:pt>
                <c:pt idx="943">
                  <c:v>20.7958</c:v>
                </c:pt>
                <c:pt idx="944">
                  <c:v>20.7958</c:v>
                </c:pt>
                <c:pt idx="945">
                  <c:v>20.7958</c:v>
                </c:pt>
                <c:pt idx="946">
                  <c:v>20.7958</c:v>
                </c:pt>
                <c:pt idx="947">
                  <c:v>20.7958</c:v>
                </c:pt>
                <c:pt idx="948">
                  <c:v>20.7958</c:v>
                </c:pt>
                <c:pt idx="949">
                  <c:v>20.7958</c:v>
                </c:pt>
                <c:pt idx="950">
                  <c:v>20.7958</c:v>
                </c:pt>
                <c:pt idx="951">
                  <c:v>20.7958</c:v>
                </c:pt>
                <c:pt idx="952">
                  <c:v>20.7958</c:v>
                </c:pt>
                <c:pt idx="953">
                  <c:v>20.7958</c:v>
                </c:pt>
                <c:pt idx="954">
                  <c:v>20.7958</c:v>
                </c:pt>
                <c:pt idx="955">
                  <c:v>20.7958</c:v>
                </c:pt>
                <c:pt idx="956">
                  <c:v>20.7958</c:v>
                </c:pt>
                <c:pt idx="957">
                  <c:v>20.7958</c:v>
                </c:pt>
                <c:pt idx="958">
                  <c:v>20.7958</c:v>
                </c:pt>
                <c:pt idx="959">
                  <c:v>20.7958</c:v>
                </c:pt>
                <c:pt idx="960">
                  <c:v>20.719200000000001</c:v>
                </c:pt>
                <c:pt idx="961">
                  <c:v>18.259899999999998</c:v>
                </c:pt>
                <c:pt idx="962">
                  <c:v>20.622800000000002</c:v>
                </c:pt>
                <c:pt idx="963">
                  <c:v>20.622800000000002</c:v>
                </c:pt>
                <c:pt idx="964">
                  <c:v>20.622800000000002</c:v>
                </c:pt>
                <c:pt idx="965">
                  <c:v>20.622800000000002</c:v>
                </c:pt>
                <c:pt idx="966">
                  <c:v>20.622800000000002</c:v>
                </c:pt>
                <c:pt idx="967">
                  <c:v>20.622800000000002</c:v>
                </c:pt>
                <c:pt idx="968">
                  <c:v>20.622800000000002</c:v>
                </c:pt>
                <c:pt idx="969">
                  <c:v>20.622800000000002</c:v>
                </c:pt>
                <c:pt idx="970">
                  <c:v>20.622800000000002</c:v>
                </c:pt>
                <c:pt idx="971">
                  <c:v>20.622800000000002</c:v>
                </c:pt>
                <c:pt idx="972">
                  <c:v>20.622800000000002</c:v>
                </c:pt>
                <c:pt idx="973">
                  <c:v>20.622800000000002</c:v>
                </c:pt>
                <c:pt idx="974">
                  <c:v>20.622800000000002</c:v>
                </c:pt>
                <c:pt idx="975">
                  <c:v>20.622800000000002</c:v>
                </c:pt>
                <c:pt idx="976">
                  <c:v>20.622800000000002</c:v>
                </c:pt>
                <c:pt idx="977">
                  <c:v>20.622800000000002</c:v>
                </c:pt>
                <c:pt idx="978">
                  <c:v>20.622800000000002</c:v>
                </c:pt>
                <c:pt idx="979">
                  <c:v>20.622800000000002</c:v>
                </c:pt>
                <c:pt idx="980">
                  <c:v>20.622800000000002</c:v>
                </c:pt>
                <c:pt idx="981">
                  <c:v>20.622800000000002</c:v>
                </c:pt>
                <c:pt idx="982">
                  <c:v>20.622800000000002</c:v>
                </c:pt>
                <c:pt idx="983">
                  <c:v>20.622800000000002</c:v>
                </c:pt>
                <c:pt idx="984">
                  <c:v>20.622800000000002</c:v>
                </c:pt>
                <c:pt idx="985">
                  <c:v>20.622800000000002</c:v>
                </c:pt>
                <c:pt idx="986">
                  <c:v>20.622800000000002</c:v>
                </c:pt>
                <c:pt idx="987">
                  <c:v>20.622800000000002</c:v>
                </c:pt>
                <c:pt idx="988">
                  <c:v>20.622800000000002</c:v>
                </c:pt>
                <c:pt idx="989">
                  <c:v>20.622800000000002</c:v>
                </c:pt>
                <c:pt idx="990">
                  <c:v>20.622800000000002</c:v>
                </c:pt>
                <c:pt idx="991">
                  <c:v>20.622800000000002</c:v>
                </c:pt>
                <c:pt idx="992">
                  <c:v>20.622800000000002</c:v>
                </c:pt>
                <c:pt idx="993">
                  <c:v>20.622800000000002</c:v>
                </c:pt>
                <c:pt idx="994">
                  <c:v>20.622800000000002</c:v>
                </c:pt>
                <c:pt idx="995">
                  <c:v>20.622800000000002</c:v>
                </c:pt>
                <c:pt idx="996">
                  <c:v>20.622800000000002</c:v>
                </c:pt>
                <c:pt idx="997">
                  <c:v>20.622800000000002</c:v>
                </c:pt>
                <c:pt idx="998">
                  <c:v>20.622800000000002</c:v>
                </c:pt>
                <c:pt idx="999">
                  <c:v>20.622800000000002</c:v>
                </c:pt>
                <c:pt idx="1000">
                  <c:v>20.622800000000002</c:v>
                </c:pt>
                <c:pt idx="1001">
                  <c:v>20.622800000000002</c:v>
                </c:pt>
                <c:pt idx="1002">
                  <c:v>20.622800000000002</c:v>
                </c:pt>
                <c:pt idx="1003">
                  <c:v>20.622800000000002</c:v>
                </c:pt>
                <c:pt idx="1004">
                  <c:v>20.622800000000002</c:v>
                </c:pt>
                <c:pt idx="1005">
                  <c:v>20.622800000000002</c:v>
                </c:pt>
                <c:pt idx="1006">
                  <c:v>20.622800000000002</c:v>
                </c:pt>
                <c:pt idx="1007">
                  <c:v>20.622800000000002</c:v>
                </c:pt>
                <c:pt idx="1008">
                  <c:v>20.622800000000002</c:v>
                </c:pt>
                <c:pt idx="1009">
                  <c:v>20.622800000000002</c:v>
                </c:pt>
                <c:pt idx="1010">
                  <c:v>20.622800000000002</c:v>
                </c:pt>
                <c:pt idx="1011">
                  <c:v>20.622800000000002</c:v>
                </c:pt>
                <c:pt idx="1012">
                  <c:v>20.622800000000002</c:v>
                </c:pt>
                <c:pt idx="1013">
                  <c:v>20.622800000000002</c:v>
                </c:pt>
                <c:pt idx="1014">
                  <c:v>20.622800000000002</c:v>
                </c:pt>
                <c:pt idx="1015">
                  <c:v>20.622800000000002</c:v>
                </c:pt>
                <c:pt idx="1016">
                  <c:v>20.622800000000002</c:v>
                </c:pt>
                <c:pt idx="1017">
                  <c:v>20.622800000000002</c:v>
                </c:pt>
                <c:pt idx="1018">
                  <c:v>20.622800000000002</c:v>
                </c:pt>
                <c:pt idx="1019">
                  <c:v>20.622800000000002</c:v>
                </c:pt>
                <c:pt idx="1020">
                  <c:v>20.622800000000002</c:v>
                </c:pt>
                <c:pt idx="1021">
                  <c:v>20.622800000000002</c:v>
                </c:pt>
                <c:pt idx="1022">
                  <c:v>20.622800000000002</c:v>
                </c:pt>
                <c:pt idx="1023">
                  <c:v>20.622800000000002</c:v>
                </c:pt>
                <c:pt idx="1024">
                  <c:v>20.634699999999999</c:v>
                </c:pt>
                <c:pt idx="1025">
                  <c:v>20.622800000000002</c:v>
                </c:pt>
                <c:pt idx="1026">
                  <c:v>20.622800000000002</c:v>
                </c:pt>
                <c:pt idx="1027">
                  <c:v>20.622800000000002</c:v>
                </c:pt>
                <c:pt idx="1028">
                  <c:v>20.622800000000002</c:v>
                </c:pt>
                <c:pt idx="1029">
                  <c:v>20.622800000000002</c:v>
                </c:pt>
                <c:pt idx="1030">
                  <c:v>20.622800000000002</c:v>
                </c:pt>
                <c:pt idx="1031">
                  <c:v>20.622800000000002</c:v>
                </c:pt>
                <c:pt idx="1032">
                  <c:v>20.622800000000002</c:v>
                </c:pt>
                <c:pt idx="1033">
                  <c:v>20.622800000000002</c:v>
                </c:pt>
                <c:pt idx="1034">
                  <c:v>20.622800000000002</c:v>
                </c:pt>
                <c:pt idx="1035">
                  <c:v>20.622800000000002</c:v>
                </c:pt>
                <c:pt idx="1036">
                  <c:v>20.622800000000002</c:v>
                </c:pt>
                <c:pt idx="1037">
                  <c:v>20.622800000000002</c:v>
                </c:pt>
                <c:pt idx="1038">
                  <c:v>20.622800000000002</c:v>
                </c:pt>
                <c:pt idx="1039">
                  <c:v>20.622800000000002</c:v>
                </c:pt>
                <c:pt idx="1040">
                  <c:v>20.622800000000002</c:v>
                </c:pt>
                <c:pt idx="1041">
                  <c:v>20.622800000000002</c:v>
                </c:pt>
                <c:pt idx="1042">
                  <c:v>20.622800000000002</c:v>
                </c:pt>
                <c:pt idx="1043">
                  <c:v>20.622800000000002</c:v>
                </c:pt>
                <c:pt idx="1044">
                  <c:v>20.796500000000002</c:v>
                </c:pt>
                <c:pt idx="1045">
                  <c:v>20.7958</c:v>
                </c:pt>
                <c:pt idx="1046">
                  <c:v>20.7958</c:v>
                </c:pt>
                <c:pt idx="1047">
                  <c:v>20.7958</c:v>
                </c:pt>
                <c:pt idx="1048">
                  <c:v>20.7958</c:v>
                </c:pt>
                <c:pt idx="1049">
                  <c:v>20.7958</c:v>
                </c:pt>
                <c:pt idx="1050">
                  <c:v>20.7958</c:v>
                </c:pt>
                <c:pt idx="1051">
                  <c:v>20.7958</c:v>
                </c:pt>
                <c:pt idx="1052">
                  <c:v>20.7958</c:v>
                </c:pt>
                <c:pt idx="1053">
                  <c:v>20.7958</c:v>
                </c:pt>
                <c:pt idx="1054">
                  <c:v>20.7958</c:v>
                </c:pt>
                <c:pt idx="1055">
                  <c:v>20.7958</c:v>
                </c:pt>
                <c:pt idx="1056">
                  <c:v>20.7958</c:v>
                </c:pt>
                <c:pt idx="1057">
                  <c:v>20.7958</c:v>
                </c:pt>
                <c:pt idx="1058">
                  <c:v>20.7958</c:v>
                </c:pt>
                <c:pt idx="1059">
                  <c:v>20.7958</c:v>
                </c:pt>
                <c:pt idx="1060">
                  <c:v>20.7958</c:v>
                </c:pt>
                <c:pt idx="1061">
                  <c:v>20.7958</c:v>
                </c:pt>
                <c:pt idx="1062">
                  <c:v>20.7958</c:v>
                </c:pt>
                <c:pt idx="1063">
                  <c:v>20.7958</c:v>
                </c:pt>
                <c:pt idx="1064">
                  <c:v>20.7958</c:v>
                </c:pt>
                <c:pt idx="1065">
                  <c:v>20.7958</c:v>
                </c:pt>
                <c:pt idx="1066">
                  <c:v>20.7958</c:v>
                </c:pt>
                <c:pt idx="1067">
                  <c:v>20.7958</c:v>
                </c:pt>
                <c:pt idx="1068">
                  <c:v>20.7958</c:v>
                </c:pt>
                <c:pt idx="1069">
                  <c:v>20.7958</c:v>
                </c:pt>
                <c:pt idx="1070">
                  <c:v>18.321899999999999</c:v>
                </c:pt>
                <c:pt idx="1071">
                  <c:v>20.622800000000002</c:v>
                </c:pt>
                <c:pt idx="1072">
                  <c:v>20.622800000000002</c:v>
                </c:pt>
                <c:pt idx="1073">
                  <c:v>20.622800000000002</c:v>
                </c:pt>
                <c:pt idx="1074">
                  <c:v>20.622800000000002</c:v>
                </c:pt>
                <c:pt idx="1075">
                  <c:v>20.622800000000002</c:v>
                </c:pt>
                <c:pt idx="1076">
                  <c:v>20.622800000000002</c:v>
                </c:pt>
                <c:pt idx="1077">
                  <c:v>20.622800000000002</c:v>
                </c:pt>
                <c:pt idx="1078">
                  <c:v>20.622800000000002</c:v>
                </c:pt>
                <c:pt idx="1079">
                  <c:v>20.622800000000002</c:v>
                </c:pt>
                <c:pt idx="1080">
                  <c:v>20.622800000000002</c:v>
                </c:pt>
                <c:pt idx="1081">
                  <c:v>20.622800000000002</c:v>
                </c:pt>
                <c:pt idx="1082">
                  <c:v>20.622800000000002</c:v>
                </c:pt>
                <c:pt idx="1083">
                  <c:v>20.622800000000002</c:v>
                </c:pt>
                <c:pt idx="1084">
                  <c:v>20.622800000000002</c:v>
                </c:pt>
                <c:pt idx="1085">
                  <c:v>20.622800000000002</c:v>
                </c:pt>
                <c:pt idx="1086">
                  <c:v>20.622800000000002</c:v>
                </c:pt>
                <c:pt idx="1087">
                  <c:v>20.622800000000002</c:v>
                </c:pt>
                <c:pt idx="1088">
                  <c:v>20.622800000000002</c:v>
                </c:pt>
                <c:pt idx="1089">
                  <c:v>20.622800000000002</c:v>
                </c:pt>
                <c:pt idx="1090">
                  <c:v>20.622800000000002</c:v>
                </c:pt>
                <c:pt idx="1091">
                  <c:v>20.622800000000002</c:v>
                </c:pt>
                <c:pt idx="1092">
                  <c:v>20.622800000000002</c:v>
                </c:pt>
                <c:pt idx="1093">
                  <c:v>20.622800000000002</c:v>
                </c:pt>
                <c:pt idx="1094">
                  <c:v>20.622800000000002</c:v>
                </c:pt>
                <c:pt idx="1095">
                  <c:v>20.622800000000002</c:v>
                </c:pt>
                <c:pt idx="1096">
                  <c:v>20.622800000000002</c:v>
                </c:pt>
                <c:pt idx="1097">
                  <c:v>20.622800000000002</c:v>
                </c:pt>
                <c:pt idx="1098">
                  <c:v>20.622800000000002</c:v>
                </c:pt>
                <c:pt idx="1099">
                  <c:v>20.622800000000002</c:v>
                </c:pt>
                <c:pt idx="1100">
                  <c:v>20.622800000000002</c:v>
                </c:pt>
                <c:pt idx="1101">
                  <c:v>20.622800000000002</c:v>
                </c:pt>
                <c:pt idx="1102">
                  <c:v>20.622800000000002</c:v>
                </c:pt>
                <c:pt idx="1103">
                  <c:v>20.622800000000002</c:v>
                </c:pt>
                <c:pt idx="1104">
                  <c:v>20.622800000000002</c:v>
                </c:pt>
                <c:pt idx="1105">
                  <c:v>20.622800000000002</c:v>
                </c:pt>
                <c:pt idx="1106">
                  <c:v>20.622800000000002</c:v>
                </c:pt>
                <c:pt idx="1107">
                  <c:v>20.622800000000002</c:v>
                </c:pt>
                <c:pt idx="1108">
                  <c:v>20.622800000000002</c:v>
                </c:pt>
                <c:pt idx="1109">
                  <c:v>20.622800000000002</c:v>
                </c:pt>
                <c:pt idx="1110">
                  <c:v>20.622800000000002</c:v>
                </c:pt>
                <c:pt idx="1111">
                  <c:v>20.622800000000002</c:v>
                </c:pt>
                <c:pt idx="1112">
                  <c:v>20.622800000000002</c:v>
                </c:pt>
                <c:pt idx="1113">
                  <c:v>20.622800000000002</c:v>
                </c:pt>
                <c:pt idx="1114">
                  <c:v>20.622800000000002</c:v>
                </c:pt>
                <c:pt idx="1115">
                  <c:v>20.622800000000002</c:v>
                </c:pt>
                <c:pt idx="1116">
                  <c:v>20.622800000000002</c:v>
                </c:pt>
                <c:pt idx="1117">
                  <c:v>20.622800000000002</c:v>
                </c:pt>
                <c:pt idx="1118">
                  <c:v>20.622800000000002</c:v>
                </c:pt>
                <c:pt idx="1119">
                  <c:v>20.622800000000002</c:v>
                </c:pt>
                <c:pt idx="1120">
                  <c:v>20.622800000000002</c:v>
                </c:pt>
                <c:pt idx="1121">
                  <c:v>20.622800000000002</c:v>
                </c:pt>
                <c:pt idx="1122">
                  <c:v>20.622800000000002</c:v>
                </c:pt>
                <c:pt idx="1123">
                  <c:v>20.622800000000002</c:v>
                </c:pt>
                <c:pt idx="1124">
                  <c:v>20.622800000000002</c:v>
                </c:pt>
                <c:pt idx="1125">
                  <c:v>20.622800000000002</c:v>
                </c:pt>
                <c:pt idx="1126">
                  <c:v>20.622800000000002</c:v>
                </c:pt>
                <c:pt idx="1127">
                  <c:v>20.622800000000002</c:v>
                </c:pt>
                <c:pt idx="1128">
                  <c:v>20.622800000000002</c:v>
                </c:pt>
                <c:pt idx="1129">
                  <c:v>20.622800000000002</c:v>
                </c:pt>
                <c:pt idx="1130">
                  <c:v>20.622800000000002</c:v>
                </c:pt>
                <c:pt idx="1131">
                  <c:v>20.622800000000002</c:v>
                </c:pt>
                <c:pt idx="1132">
                  <c:v>20.622800000000002</c:v>
                </c:pt>
                <c:pt idx="1133">
                  <c:v>20.622800000000002</c:v>
                </c:pt>
                <c:pt idx="1134">
                  <c:v>20.622800000000002</c:v>
                </c:pt>
                <c:pt idx="1135">
                  <c:v>20.622800000000002</c:v>
                </c:pt>
                <c:pt idx="1136">
                  <c:v>20.622800000000002</c:v>
                </c:pt>
                <c:pt idx="1137">
                  <c:v>20.622800000000002</c:v>
                </c:pt>
                <c:pt idx="1138">
                  <c:v>20.622800000000002</c:v>
                </c:pt>
                <c:pt idx="1139">
                  <c:v>20.622800000000002</c:v>
                </c:pt>
                <c:pt idx="1140">
                  <c:v>20.622800000000002</c:v>
                </c:pt>
                <c:pt idx="1141">
                  <c:v>20.622800000000002</c:v>
                </c:pt>
                <c:pt idx="1142">
                  <c:v>20.622800000000002</c:v>
                </c:pt>
                <c:pt idx="1143">
                  <c:v>20.622800000000002</c:v>
                </c:pt>
                <c:pt idx="1144">
                  <c:v>20.622800000000002</c:v>
                </c:pt>
                <c:pt idx="1145">
                  <c:v>20.622800000000002</c:v>
                </c:pt>
                <c:pt idx="1146">
                  <c:v>20.622800000000002</c:v>
                </c:pt>
                <c:pt idx="1147">
                  <c:v>20.622800000000002</c:v>
                </c:pt>
                <c:pt idx="1148">
                  <c:v>20.622800000000002</c:v>
                </c:pt>
                <c:pt idx="1149">
                  <c:v>20.622800000000002</c:v>
                </c:pt>
                <c:pt idx="1150">
                  <c:v>20.622800000000002</c:v>
                </c:pt>
                <c:pt idx="1151">
                  <c:v>20.622800000000002</c:v>
                </c:pt>
                <c:pt idx="1152">
                  <c:v>20.622800000000002</c:v>
                </c:pt>
                <c:pt idx="1153">
                  <c:v>20.622800000000002</c:v>
                </c:pt>
                <c:pt idx="1154">
                  <c:v>20.8432</c:v>
                </c:pt>
                <c:pt idx="1155">
                  <c:v>20.7958</c:v>
                </c:pt>
                <c:pt idx="1156">
                  <c:v>20.7958</c:v>
                </c:pt>
                <c:pt idx="1157">
                  <c:v>20.7958</c:v>
                </c:pt>
                <c:pt idx="1158">
                  <c:v>20.7958</c:v>
                </c:pt>
                <c:pt idx="1159">
                  <c:v>20.7958</c:v>
                </c:pt>
                <c:pt idx="1160">
                  <c:v>20.7958</c:v>
                </c:pt>
                <c:pt idx="1161">
                  <c:v>20.7958</c:v>
                </c:pt>
                <c:pt idx="1162">
                  <c:v>20.7958</c:v>
                </c:pt>
                <c:pt idx="1163">
                  <c:v>20.7958</c:v>
                </c:pt>
                <c:pt idx="1164">
                  <c:v>20.7958</c:v>
                </c:pt>
                <c:pt idx="1165">
                  <c:v>20.7958</c:v>
                </c:pt>
                <c:pt idx="1166">
                  <c:v>20.7958</c:v>
                </c:pt>
                <c:pt idx="1167">
                  <c:v>20.7958</c:v>
                </c:pt>
                <c:pt idx="1168">
                  <c:v>20.7958</c:v>
                </c:pt>
                <c:pt idx="1169">
                  <c:v>20.7958</c:v>
                </c:pt>
                <c:pt idx="1170">
                  <c:v>20.7958</c:v>
                </c:pt>
                <c:pt idx="1171">
                  <c:v>20.7958</c:v>
                </c:pt>
                <c:pt idx="1172">
                  <c:v>20.7958</c:v>
                </c:pt>
                <c:pt idx="1173">
                  <c:v>20.7958</c:v>
                </c:pt>
                <c:pt idx="1174">
                  <c:v>20.7958</c:v>
                </c:pt>
                <c:pt idx="1175">
                  <c:v>20.7958</c:v>
                </c:pt>
                <c:pt idx="1176">
                  <c:v>20.7958</c:v>
                </c:pt>
                <c:pt idx="1177">
                  <c:v>20.7958</c:v>
                </c:pt>
                <c:pt idx="1178">
                  <c:v>20.7958</c:v>
                </c:pt>
                <c:pt idx="1179">
                  <c:v>20.7958</c:v>
                </c:pt>
                <c:pt idx="1180">
                  <c:v>13.2751390977</c:v>
                </c:pt>
                <c:pt idx="1181">
                  <c:v>1.5946934586499999</c:v>
                </c:pt>
                <c:pt idx="1182">
                  <c:v>3.24675736842</c:v>
                </c:pt>
                <c:pt idx="1183">
                  <c:v>4.2793472932299998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77-4E49-B598-D4F057CB7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 Fixed'!$N$2:$N$1224</c:f>
              <c:numCache>
                <c:formatCode>General</c:formatCode>
                <c:ptCount val="1223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3.20546992481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1.3406534586500001</c:v>
                </c:pt>
                <c:pt idx="10">
                  <c:v>3.0031242857099998</c:v>
                </c:pt>
                <c:pt idx="11">
                  <c:v>3.6257633834599998</c:v>
                </c:pt>
                <c:pt idx="12">
                  <c:v>3.5354816541399998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3.2954842857100002</c:v>
                </c:pt>
                <c:pt idx="17">
                  <c:v>2.4838586466199999</c:v>
                </c:pt>
                <c:pt idx="18">
                  <c:v>3.5623899248100002</c:v>
                </c:pt>
                <c:pt idx="19">
                  <c:v>3.0103603759399999</c:v>
                </c:pt>
                <c:pt idx="20">
                  <c:v>2.8667242857100002</c:v>
                </c:pt>
                <c:pt idx="21">
                  <c:v>3.4937816541400002</c:v>
                </c:pt>
                <c:pt idx="22">
                  <c:v>6.7540233082699999</c:v>
                </c:pt>
                <c:pt idx="23">
                  <c:v>2.51514518797</c:v>
                </c:pt>
                <c:pt idx="24">
                  <c:v>5.4868429323300001</c:v>
                </c:pt>
                <c:pt idx="25">
                  <c:v>2.3907530075199999</c:v>
                </c:pt>
                <c:pt idx="26">
                  <c:v>2.7810208270699999</c:v>
                </c:pt>
                <c:pt idx="27">
                  <c:v>3.4292286466199999</c:v>
                </c:pt>
                <c:pt idx="28">
                  <c:v>4.82914383459</c:v>
                </c:pt>
                <c:pt idx="29">
                  <c:v>6.9114693985000004</c:v>
                </c:pt>
                <c:pt idx="30">
                  <c:v>1.0140476391</c:v>
                </c:pt>
                <c:pt idx="31">
                  <c:v>3.9016955639100002</c:v>
                </c:pt>
                <c:pt idx="32">
                  <c:v>9.7193715037599997</c:v>
                </c:pt>
                <c:pt idx="33">
                  <c:v>9.7034593233099997</c:v>
                </c:pt>
                <c:pt idx="34">
                  <c:v>10.3516088722</c:v>
                </c:pt>
                <c:pt idx="35">
                  <c:v>9.7989854135299996</c:v>
                </c:pt>
                <c:pt idx="36">
                  <c:v>9.6117354135300008</c:v>
                </c:pt>
                <c:pt idx="37">
                  <c:v>10.1451210526</c:v>
                </c:pt>
                <c:pt idx="38">
                  <c:v>9.3692436842099998</c:v>
                </c:pt>
                <c:pt idx="39">
                  <c:v>10.5406845113</c:v>
                </c:pt>
                <c:pt idx="40">
                  <c:v>10.685790150400001</c:v>
                </c:pt>
                <c:pt idx="41">
                  <c:v>1.8619439172900001</c:v>
                </c:pt>
                <c:pt idx="42">
                  <c:v>2.1631630075200001</c:v>
                </c:pt>
                <c:pt idx="43">
                  <c:v>3.3878508270699998</c:v>
                </c:pt>
                <c:pt idx="44">
                  <c:v>4.8607325563900003</c:v>
                </c:pt>
                <c:pt idx="45">
                  <c:v>4.58081864662</c:v>
                </c:pt>
                <c:pt idx="46">
                  <c:v>4.38549300752</c:v>
                </c:pt>
                <c:pt idx="47">
                  <c:v>4.5127847368399996</c:v>
                </c:pt>
                <c:pt idx="48">
                  <c:v>3.9675190977399999</c:v>
                </c:pt>
                <c:pt idx="49">
                  <c:v>3.40631909774</c:v>
                </c:pt>
                <c:pt idx="50">
                  <c:v>4.4815547368399997</c:v>
                </c:pt>
                <c:pt idx="51">
                  <c:v>4.2646630075200003</c:v>
                </c:pt>
                <c:pt idx="52">
                  <c:v>4.7933230075199997</c:v>
                </c:pt>
                <c:pt idx="53">
                  <c:v>4.7509790977400002</c:v>
                </c:pt>
                <c:pt idx="54">
                  <c:v>4.9019690977400003</c:v>
                </c:pt>
                <c:pt idx="55">
                  <c:v>4.1936851879699999</c:v>
                </c:pt>
                <c:pt idx="56">
                  <c:v>5.0472747368400004</c:v>
                </c:pt>
                <c:pt idx="57">
                  <c:v>5.4564425563899999</c:v>
                </c:pt>
                <c:pt idx="58">
                  <c:v>4.3560012781899999</c:v>
                </c:pt>
                <c:pt idx="59">
                  <c:v>4.5985930075199999</c:v>
                </c:pt>
                <c:pt idx="60">
                  <c:v>5.3050008270699998</c:v>
                </c:pt>
                <c:pt idx="61">
                  <c:v>5.4811530075199997</c:v>
                </c:pt>
                <c:pt idx="62">
                  <c:v>5.1251769172900001</c:v>
                </c:pt>
                <c:pt idx="63">
                  <c:v>4.8867608270699998</c:v>
                </c:pt>
                <c:pt idx="64">
                  <c:v>4.3567369172900001</c:v>
                </c:pt>
                <c:pt idx="65">
                  <c:v>4.2257890977399999</c:v>
                </c:pt>
                <c:pt idx="66">
                  <c:v>5.9295225563900003</c:v>
                </c:pt>
                <c:pt idx="67">
                  <c:v>5.6090930075200003</c:v>
                </c:pt>
                <c:pt idx="68">
                  <c:v>4.3014290977399998</c:v>
                </c:pt>
                <c:pt idx="69">
                  <c:v>5.4218290977399999</c:v>
                </c:pt>
                <c:pt idx="70">
                  <c:v>4.6379630075199998</c:v>
                </c:pt>
                <c:pt idx="71">
                  <c:v>4.51638300752</c:v>
                </c:pt>
                <c:pt idx="72">
                  <c:v>4.8154012782000004</c:v>
                </c:pt>
                <c:pt idx="73">
                  <c:v>4.6947530075200001</c:v>
                </c:pt>
                <c:pt idx="74">
                  <c:v>5.8445451127799997</c:v>
                </c:pt>
                <c:pt idx="75">
                  <c:v>1.02821872932</c:v>
                </c:pt>
                <c:pt idx="76">
                  <c:v>3.0505247368399999</c:v>
                </c:pt>
                <c:pt idx="77">
                  <c:v>2.1911217293199998</c:v>
                </c:pt>
                <c:pt idx="78">
                  <c:v>4.3806481954900001</c:v>
                </c:pt>
                <c:pt idx="79">
                  <c:v>4.7415412781999997</c:v>
                </c:pt>
                <c:pt idx="80">
                  <c:v>6.6245034586499996</c:v>
                </c:pt>
                <c:pt idx="81">
                  <c:v>5.9563177443599997</c:v>
                </c:pt>
                <c:pt idx="82">
                  <c:v>1.7180890075199999</c:v>
                </c:pt>
                <c:pt idx="83">
                  <c:v>2.0143634586500001</c:v>
                </c:pt>
                <c:pt idx="84">
                  <c:v>3.7878812782</c:v>
                </c:pt>
                <c:pt idx="85">
                  <c:v>3.4296708270699998</c:v>
                </c:pt>
                <c:pt idx="86">
                  <c:v>4.2261525563899998</c:v>
                </c:pt>
                <c:pt idx="87">
                  <c:v>1.76869300752</c:v>
                </c:pt>
                <c:pt idx="88">
                  <c:v>3.1447590977400002</c:v>
                </c:pt>
                <c:pt idx="89">
                  <c:v>3.4985290977400001</c:v>
                </c:pt>
                <c:pt idx="90">
                  <c:v>2.9901751879699998</c:v>
                </c:pt>
                <c:pt idx="91">
                  <c:v>3.15109992481</c:v>
                </c:pt>
                <c:pt idx="92">
                  <c:v>1.87378518797</c:v>
                </c:pt>
                <c:pt idx="93">
                  <c:v>10.145200000000001</c:v>
                </c:pt>
                <c:pt idx="94">
                  <c:v>11.619400000000001</c:v>
                </c:pt>
                <c:pt idx="95">
                  <c:v>11.601800000000001</c:v>
                </c:pt>
                <c:pt idx="96">
                  <c:v>11.6091</c:v>
                </c:pt>
                <c:pt idx="97">
                  <c:v>11.619400000000001</c:v>
                </c:pt>
                <c:pt idx="98">
                  <c:v>11.601800000000001</c:v>
                </c:pt>
                <c:pt idx="99">
                  <c:v>11.6091</c:v>
                </c:pt>
                <c:pt idx="100">
                  <c:v>11.619400000000001</c:v>
                </c:pt>
                <c:pt idx="101">
                  <c:v>11.601800000000001</c:v>
                </c:pt>
                <c:pt idx="102">
                  <c:v>11.6091</c:v>
                </c:pt>
                <c:pt idx="103">
                  <c:v>11.619400000000001</c:v>
                </c:pt>
                <c:pt idx="104">
                  <c:v>10.9688</c:v>
                </c:pt>
                <c:pt idx="105">
                  <c:v>11.607699999999999</c:v>
                </c:pt>
                <c:pt idx="106">
                  <c:v>11.620799999999999</c:v>
                </c:pt>
                <c:pt idx="107">
                  <c:v>11.601800000000001</c:v>
                </c:pt>
                <c:pt idx="108">
                  <c:v>11.607699999999999</c:v>
                </c:pt>
                <c:pt idx="109">
                  <c:v>11.620799999999999</c:v>
                </c:pt>
                <c:pt idx="110">
                  <c:v>11.601800000000001</c:v>
                </c:pt>
                <c:pt idx="111">
                  <c:v>11.607699999999999</c:v>
                </c:pt>
                <c:pt idx="112">
                  <c:v>11.620799999999999</c:v>
                </c:pt>
                <c:pt idx="113">
                  <c:v>11.601800000000001</c:v>
                </c:pt>
                <c:pt idx="114">
                  <c:v>11.607699999999999</c:v>
                </c:pt>
                <c:pt idx="115">
                  <c:v>11.8057</c:v>
                </c:pt>
                <c:pt idx="116">
                  <c:v>11.607699999999999</c:v>
                </c:pt>
                <c:pt idx="117">
                  <c:v>11.620799999999999</c:v>
                </c:pt>
                <c:pt idx="118">
                  <c:v>11.601800000000001</c:v>
                </c:pt>
                <c:pt idx="119">
                  <c:v>11.607699999999999</c:v>
                </c:pt>
                <c:pt idx="120">
                  <c:v>11.620799999999999</c:v>
                </c:pt>
                <c:pt idx="121">
                  <c:v>11.601800000000001</c:v>
                </c:pt>
                <c:pt idx="122">
                  <c:v>11.607699999999999</c:v>
                </c:pt>
                <c:pt idx="123">
                  <c:v>11.620799999999999</c:v>
                </c:pt>
                <c:pt idx="124">
                  <c:v>11.601800000000001</c:v>
                </c:pt>
                <c:pt idx="125">
                  <c:v>11.607699999999999</c:v>
                </c:pt>
                <c:pt idx="126">
                  <c:v>11.607200000000001</c:v>
                </c:pt>
                <c:pt idx="127">
                  <c:v>11.8062</c:v>
                </c:pt>
                <c:pt idx="128">
                  <c:v>11.620799999999999</c:v>
                </c:pt>
                <c:pt idx="129">
                  <c:v>11.601800000000001</c:v>
                </c:pt>
                <c:pt idx="130">
                  <c:v>11.607699999999999</c:v>
                </c:pt>
                <c:pt idx="131">
                  <c:v>11.620799999999999</c:v>
                </c:pt>
                <c:pt idx="132">
                  <c:v>11.601800000000001</c:v>
                </c:pt>
                <c:pt idx="133">
                  <c:v>11.607699999999999</c:v>
                </c:pt>
                <c:pt idx="134">
                  <c:v>11.620799999999999</c:v>
                </c:pt>
                <c:pt idx="135">
                  <c:v>11.601800000000001</c:v>
                </c:pt>
                <c:pt idx="136">
                  <c:v>11.607699999999999</c:v>
                </c:pt>
                <c:pt idx="137">
                  <c:v>11.620799999999999</c:v>
                </c:pt>
                <c:pt idx="138">
                  <c:v>11.7926</c:v>
                </c:pt>
                <c:pt idx="139">
                  <c:v>11.620799999999999</c:v>
                </c:pt>
                <c:pt idx="140">
                  <c:v>11.601800000000001</c:v>
                </c:pt>
                <c:pt idx="141">
                  <c:v>11.607699999999999</c:v>
                </c:pt>
                <c:pt idx="142">
                  <c:v>11.620799999999999</c:v>
                </c:pt>
                <c:pt idx="143">
                  <c:v>11.601800000000001</c:v>
                </c:pt>
                <c:pt idx="144">
                  <c:v>11.607699999999999</c:v>
                </c:pt>
                <c:pt idx="145">
                  <c:v>11.620799999999999</c:v>
                </c:pt>
                <c:pt idx="146">
                  <c:v>11.601800000000001</c:v>
                </c:pt>
                <c:pt idx="147">
                  <c:v>11.607699999999999</c:v>
                </c:pt>
                <c:pt idx="148">
                  <c:v>11.620799999999999</c:v>
                </c:pt>
                <c:pt idx="149">
                  <c:v>11.7926</c:v>
                </c:pt>
                <c:pt idx="150">
                  <c:v>11.620799999999999</c:v>
                </c:pt>
                <c:pt idx="151">
                  <c:v>11.601800000000001</c:v>
                </c:pt>
                <c:pt idx="152">
                  <c:v>11.607699999999999</c:v>
                </c:pt>
                <c:pt idx="153">
                  <c:v>11.620799999999999</c:v>
                </c:pt>
                <c:pt idx="154">
                  <c:v>11.601800000000001</c:v>
                </c:pt>
                <c:pt idx="155">
                  <c:v>11.607699999999999</c:v>
                </c:pt>
                <c:pt idx="156">
                  <c:v>11.620799999999999</c:v>
                </c:pt>
                <c:pt idx="157">
                  <c:v>11.601800000000001</c:v>
                </c:pt>
                <c:pt idx="158">
                  <c:v>11.607699999999999</c:v>
                </c:pt>
                <c:pt idx="159">
                  <c:v>11.620799999999999</c:v>
                </c:pt>
                <c:pt idx="160">
                  <c:v>11.7926</c:v>
                </c:pt>
                <c:pt idx="161">
                  <c:v>11.620799999999999</c:v>
                </c:pt>
                <c:pt idx="162">
                  <c:v>11.601800000000001</c:v>
                </c:pt>
                <c:pt idx="163">
                  <c:v>11.607699999999999</c:v>
                </c:pt>
                <c:pt idx="164">
                  <c:v>11.620799999999999</c:v>
                </c:pt>
                <c:pt idx="165">
                  <c:v>11.601800000000001</c:v>
                </c:pt>
                <c:pt idx="166">
                  <c:v>11.607699999999999</c:v>
                </c:pt>
                <c:pt idx="167">
                  <c:v>11.620799999999999</c:v>
                </c:pt>
                <c:pt idx="168">
                  <c:v>11.601800000000001</c:v>
                </c:pt>
                <c:pt idx="169">
                  <c:v>11.607699999999999</c:v>
                </c:pt>
                <c:pt idx="170">
                  <c:v>11.620799999999999</c:v>
                </c:pt>
                <c:pt idx="171">
                  <c:v>11.601800000000001</c:v>
                </c:pt>
                <c:pt idx="172">
                  <c:v>11.811500000000001</c:v>
                </c:pt>
                <c:pt idx="173">
                  <c:v>11.601800000000001</c:v>
                </c:pt>
                <c:pt idx="174">
                  <c:v>11.607699999999999</c:v>
                </c:pt>
                <c:pt idx="175">
                  <c:v>11.620799999999999</c:v>
                </c:pt>
                <c:pt idx="176">
                  <c:v>11.601800000000001</c:v>
                </c:pt>
                <c:pt idx="177">
                  <c:v>11.607699999999999</c:v>
                </c:pt>
                <c:pt idx="178">
                  <c:v>11.620799999999999</c:v>
                </c:pt>
                <c:pt idx="179">
                  <c:v>11.601800000000001</c:v>
                </c:pt>
                <c:pt idx="180">
                  <c:v>11.607699999999999</c:v>
                </c:pt>
                <c:pt idx="181">
                  <c:v>11.620799999999999</c:v>
                </c:pt>
                <c:pt idx="182">
                  <c:v>11.601800000000001</c:v>
                </c:pt>
                <c:pt idx="183">
                  <c:v>11.811500000000001</c:v>
                </c:pt>
                <c:pt idx="184">
                  <c:v>11.601800000000001</c:v>
                </c:pt>
                <c:pt idx="185">
                  <c:v>11.6267</c:v>
                </c:pt>
                <c:pt idx="186">
                  <c:v>11.601800000000001</c:v>
                </c:pt>
                <c:pt idx="187">
                  <c:v>11.601800000000001</c:v>
                </c:pt>
                <c:pt idx="188">
                  <c:v>11.6267</c:v>
                </c:pt>
                <c:pt idx="189">
                  <c:v>11.601800000000001</c:v>
                </c:pt>
                <c:pt idx="190">
                  <c:v>11.601800000000001</c:v>
                </c:pt>
                <c:pt idx="191">
                  <c:v>11.6267</c:v>
                </c:pt>
                <c:pt idx="192">
                  <c:v>11.601800000000001</c:v>
                </c:pt>
                <c:pt idx="193">
                  <c:v>11.601800000000001</c:v>
                </c:pt>
                <c:pt idx="194">
                  <c:v>11.811500000000001</c:v>
                </c:pt>
                <c:pt idx="195">
                  <c:v>11.601800000000001</c:v>
                </c:pt>
                <c:pt idx="196">
                  <c:v>11.6267</c:v>
                </c:pt>
                <c:pt idx="197">
                  <c:v>11.601800000000001</c:v>
                </c:pt>
                <c:pt idx="198">
                  <c:v>11.601800000000001</c:v>
                </c:pt>
                <c:pt idx="199">
                  <c:v>11.6267</c:v>
                </c:pt>
                <c:pt idx="200">
                  <c:v>11.601800000000001</c:v>
                </c:pt>
                <c:pt idx="201">
                  <c:v>11.601800000000001</c:v>
                </c:pt>
                <c:pt idx="202">
                  <c:v>11.6267</c:v>
                </c:pt>
                <c:pt idx="203">
                  <c:v>11.601800000000001</c:v>
                </c:pt>
                <c:pt idx="204">
                  <c:v>11.601800000000001</c:v>
                </c:pt>
                <c:pt idx="205">
                  <c:v>10.688563909799999</c:v>
                </c:pt>
                <c:pt idx="206">
                  <c:v>11.552300000000001</c:v>
                </c:pt>
                <c:pt idx="207">
                  <c:v>11.577</c:v>
                </c:pt>
                <c:pt idx="208">
                  <c:v>11.552300000000001</c:v>
                </c:pt>
                <c:pt idx="209">
                  <c:v>11.552300000000001</c:v>
                </c:pt>
                <c:pt idx="210">
                  <c:v>11.577</c:v>
                </c:pt>
                <c:pt idx="211">
                  <c:v>11.552300000000001</c:v>
                </c:pt>
                <c:pt idx="212">
                  <c:v>11.552300000000001</c:v>
                </c:pt>
                <c:pt idx="213">
                  <c:v>11.577</c:v>
                </c:pt>
                <c:pt idx="214">
                  <c:v>11.552300000000001</c:v>
                </c:pt>
                <c:pt idx="215">
                  <c:v>11.552300000000001</c:v>
                </c:pt>
                <c:pt idx="216">
                  <c:v>11.577</c:v>
                </c:pt>
                <c:pt idx="217">
                  <c:v>10.885300000000001</c:v>
                </c:pt>
                <c:pt idx="218">
                  <c:v>11.552300000000001</c:v>
                </c:pt>
                <c:pt idx="219">
                  <c:v>11.552300000000001</c:v>
                </c:pt>
                <c:pt idx="220">
                  <c:v>11.577</c:v>
                </c:pt>
                <c:pt idx="221">
                  <c:v>11.552300000000001</c:v>
                </c:pt>
                <c:pt idx="222">
                  <c:v>11.552300000000001</c:v>
                </c:pt>
                <c:pt idx="223">
                  <c:v>11.577</c:v>
                </c:pt>
                <c:pt idx="224">
                  <c:v>11.552300000000001</c:v>
                </c:pt>
                <c:pt idx="225">
                  <c:v>11.552300000000001</c:v>
                </c:pt>
                <c:pt idx="226">
                  <c:v>11.577</c:v>
                </c:pt>
                <c:pt idx="227">
                  <c:v>11.552300000000001</c:v>
                </c:pt>
                <c:pt idx="228">
                  <c:v>11.428699999999999</c:v>
                </c:pt>
                <c:pt idx="229">
                  <c:v>11.552300000000001</c:v>
                </c:pt>
                <c:pt idx="230">
                  <c:v>11.5571</c:v>
                </c:pt>
                <c:pt idx="231">
                  <c:v>11.5722</c:v>
                </c:pt>
                <c:pt idx="232">
                  <c:v>11.552300000000001</c:v>
                </c:pt>
                <c:pt idx="233">
                  <c:v>11.5571</c:v>
                </c:pt>
                <c:pt idx="234">
                  <c:v>11.5722</c:v>
                </c:pt>
                <c:pt idx="235">
                  <c:v>11.552300000000001</c:v>
                </c:pt>
                <c:pt idx="236">
                  <c:v>11.5571</c:v>
                </c:pt>
                <c:pt idx="237">
                  <c:v>11.5722</c:v>
                </c:pt>
                <c:pt idx="238">
                  <c:v>11.552300000000001</c:v>
                </c:pt>
                <c:pt idx="239">
                  <c:v>11.4534</c:v>
                </c:pt>
                <c:pt idx="240">
                  <c:v>11.5571</c:v>
                </c:pt>
                <c:pt idx="241">
                  <c:v>11.5722</c:v>
                </c:pt>
                <c:pt idx="242">
                  <c:v>11.552300000000001</c:v>
                </c:pt>
                <c:pt idx="243">
                  <c:v>11.5571</c:v>
                </c:pt>
                <c:pt idx="244">
                  <c:v>11.5722</c:v>
                </c:pt>
                <c:pt idx="245">
                  <c:v>11.552300000000001</c:v>
                </c:pt>
                <c:pt idx="246">
                  <c:v>11.5571</c:v>
                </c:pt>
                <c:pt idx="247">
                  <c:v>11.5722</c:v>
                </c:pt>
                <c:pt idx="248">
                  <c:v>11.552300000000001</c:v>
                </c:pt>
                <c:pt idx="249">
                  <c:v>11.5571</c:v>
                </c:pt>
                <c:pt idx="250">
                  <c:v>11.5722</c:v>
                </c:pt>
                <c:pt idx="251">
                  <c:v>11.7058</c:v>
                </c:pt>
                <c:pt idx="252">
                  <c:v>11.5708</c:v>
                </c:pt>
                <c:pt idx="253">
                  <c:v>11.552300000000001</c:v>
                </c:pt>
                <c:pt idx="254">
                  <c:v>11.5585</c:v>
                </c:pt>
                <c:pt idx="255">
                  <c:v>11.5708</c:v>
                </c:pt>
                <c:pt idx="256">
                  <c:v>11.552300000000001</c:v>
                </c:pt>
                <c:pt idx="257">
                  <c:v>11.5585</c:v>
                </c:pt>
                <c:pt idx="258">
                  <c:v>11.5708</c:v>
                </c:pt>
                <c:pt idx="259">
                  <c:v>11.552300000000001</c:v>
                </c:pt>
                <c:pt idx="260">
                  <c:v>11.5585</c:v>
                </c:pt>
                <c:pt idx="261">
                  <c:v>11.5708</c:v>
                </c:pt>
                <c:pt idx="262">
                  <c:v>11.7257</c:v>
                </c:pt>
                <c:pt idx="263">
                  <c:v>11.552300000000001</c:v>
                </c:pt>
                <c:pt idx="264">
                  <c:v>11.552300000000001</c:v>
                </c:pt>
                <c:pt idx="265">
                  <c:v>11.577</c:v>
                </c:pt>
                <c:pt idx="266">
                  <c:v>11.552300000000001</c:v>
                </c:pt>
                <c:pt idx="267">
                  <c:v>11.552300000000001</c:v>
                </c:pt>
                <c:pt idx="268">
                  <c:v>11.577</c:v>
                </c:pt>
                <c:pt idx="269">
                  <c:v>11.552300000000001</c:v>
                </c:pt>
                <c:pt idx="270">
                  <c:v>11.552300000000001</c:v>
                </c:pt>
                <c:pt idx="271">
                  <c:v>11.577</c:v>
                </c:pt>
                <c:pt idx="272">
                  <c:v>11.552300000000001</c:v>
                </c:pt>
                <c:pt idx="273">
                  <c:v>11.724299999999999</c:v>
                </c:pt>
                <c:pt idx="274">
                  <c:v>11.552300000000001</c:v>
                </c:pt>
                <c:pt idx="275">
                  <c:v>11.5585</c:v>
                </c:pt>
                <c:pt idx="276">
                  <c:v>11.5708</c:v>
                </c:pt>
                <c:pt idx="277">
                  <c:v>11.552300000000001</c:v>
                </c:pt>
                <c:pt idx="278">
                  <c:v>11.5585</c:v>
                </c:pt>
                <c:pt idx="279">
                  <c:v>11.5708</c:v>
                </c:pt>
                <c:pt idx="280">
                  <c:v>11.552300000000001</c:v>
                </c:pt>
                <c:pt idx="281">
                  <c:v>11.5585</c:v>
                </c:pt>
                <c:pt idx="282">
                  <c:v>11.5708</c:v>
                </c:pt>
                <c:pt idx="283">
                  <c:v>11.552300000000001</c:v>
                </c:pt>
                <c:pt idx="284">
                  <c:v>11.675700000000001</c:v>
                </c:pt>
                <c:pt idx="285">
                  <c:v>11.6023</c:v>
                </c:pt>
                <c:pt idx="286">
                  <c:v>11.5571</c:v>
                </c:pt>
                <c:pt idx="287">
                  <c:v>11.5722</c:v>
                </c:pt>
                <c:pt idx="288">
                  <c:v>11.552300000000001</c:v>
                </c:pt>
                <c:pt idx="289">
                  <c:v>11.5571</c:v>
                </c:pt>
                <c:pt idx="290">
                  <c:v>11.5722</c:v>
                </c:pt>
                <c:pt idx="291">
                  <c:v>11.552300000000001</c:v>
                </c:pt>
                <c:pt idx="292">
                  <c:v>11.5571</c:v>
                </c:pt>
                <c:pt idx="293">
                  <c:v>11.5722</c:v>
                </c:pt>
                <c:pt idx="294">
                  <c:v>11.552300000000001</c:v>
                </c:pt>
                <c:pt idx="295">
                  <c:v>11.5571</c:v>
                </c:pt>
                <c:pt idx="296">
                  <c:v>11.7195</c:v>
                </c:pt>
                <c:pt idx="297">
                  <c:v>11.5585</c:v>
                </c:pt>
                <c:pt idx="298">
                  <c:v>11.5708</c:v>
                </c:pt>
                <c:pt idx="299">
                  <c:v>11.552300000000001</c:v>
                </c:pt>
                <c:pt idx="300">
                  <c:v>11.5585</c:v>
                </c:pt>
                <c:pt idx="301">
                  <c:v>11.5708</c:v>
                </c:pt>
                <c:pt idx="302">
                  <c:v>11.552300000000001</c:v>
                </c:pt>
                <c:pt idx="303">
                  <c:v>11.5585</c:v>
                </c:pt>
                <c:pt idx="304">
                  <c:v>11.5708</c:v>
                </c:pt>
                <c:pt idx="305">
                  <c:v>11.552300000000001</c:v>
                </c:pt>
                <c:pt idx="306">
                  <c:v>11.5585</c:v>
                </c:pt>
                <c:pt idx="307">
                  <c:v>11.7195</c:v>
                </c:pt>
                <c:pt idx="308">
                  <c:v>11.577</c:v>
                </c:pt>
                <c:pt idx="309">
                  <c:v>11.552300000000001</c:v>
                </c:pt>
                <c:pt idx="310">
                  <c:v>11.552300000000001</c:v>
                </c:pt>
                <c:pt idx="311">
                  <c:v>11.577</c:v>
                </c:pt>
                <c:pt idx="312">
                  <c:v>11.552300000000001</c:v>
                </c:pt>
                <c:pt idx="313">
                  <c:v>11.552300000000001</c:v>
                </c:pt>
                <c:pt idx="314">
                  <c:v>11.577</c:v>
                </c:pt>
                <c:pt idx="315">
                  <c:v>11.552300000000001</c:v>
                </c:pt>
                <c:pt idx="316">
                  <c:v>11.552300000000001</c:v>
                </c:pt>
                <c:pt idx="317">
                  <c:v>11.577</c:v>
                </c:pt>
                <c:pt idx="318">
                  <c:v>11.4003</c:v>
                </c:pt>
                <c:pt idx="319">
                  <c:v>11.601800000000001</c:v>
                </c:pt>
                <c:pt idx="320">
                  <c:v>11.601800000000001</c:v>
                </c:pt>
                <c:pt idx="321">
                  <c:v>11.6267</c:v>
                </c:pt>
                <c:pt idx="322">
                  <c:v>11.601800000000001</c:v>
                </c:pt>
                <c:pt idx="323">
                  <c:v>11.601800000000001</c:v>
                </c:pt>
                <c:pt idx="324">
                  <c:v>11.6267</c:v>
                </c:pt>
                <c:pt idx="325">
                  <c:v>11.601800000000001</c:v>
                </c:pt>
                <c:pt idx="326">
                  <c:v>11.601800000000001</c:v>
                </c:pt>
                <c:pt idx="327">
                  <c:v>11.6267</c:v>
                </c:pt>
                <c:pt idx="328">
                  <c:v>11.601800000000001</c:v>
                </c:pt>
                <c:pt idx="329">
                  <c:v>11.601800000000001</c:v>
                </c:pt>
                <c:pt idx="330">
                  <c:v>11.513199999999999</c:v>
                </c:pt>
                <c:pt idx="331">
                  <c:v>11.6091</c:v>
                </c:pt>
                <c:pt idx="332">
                  <c:v>11.619400000000001</c:v>
                </c:pt>
                <c:pt idx="333">
                  <c:v>11.601800000000001</c:v>
                </c:pt>
                <c:pt idx="334">
                  <c:v>11.6091</c:v>
                </c:pt>
                <c:pt idx="335">
                  <c:v>11.619400000000001</c:v>
                </c:pt>
                <c:pt idx="336">
                  <c:v>11.601800000000001</c:v>
                </c:pt>
                <c:pt idx="337">
                  <c:v>11.6091</c:v>
                </c:pt>
                <c:pt idx="338">
                  <c:v>11.619400000000001</c:v>
                </c:pt>
                <c:pt idx="339">
                  <c:v>11.601800000000001</c:v>
                </c:pt>
                <c:pt idx="340">
                  <c:v>11.6091</c:v>
                </c:pt>
                <c:pt idx="341">
                  <c:v>11.5322</c:v>
                </c:pt>
                <c:pt idx="342">
                  <c:v>11.601800000000001</c:v>
                </c:pt>
                <c:pt idx="343">
                  <c:v>11.601800000000001</c:v>
                </c:pt>
                <c:pt idx="344">
                  <c:v>11.6267</c:v>
                </c:pt>
                <c:pt idx="345">
                  <c:v>11.601800000000001</c:v>
                </c:pt>
                <c:pt idx="346">
                  <c:v>11.601800000000001</c:v>
                </c:pt>
                <c:pt idx="347">
                  <c:v>11.6267</c:v>
                </c:pt>
                <c:pt idx="348">
                  <c:v>11.601800000000001</c:v>
                </c:pt>
                <c:pt idx="349">
                  <c:v>11.607699999999999</c:v>
                </c:pt>
                <c:pt idx="350">
                  <c:v>11.620799999999999</c:v>
                </c:pt>
                <c:pt idx="351">
                  <c:v>11.601800000000001</c:v>
                </c:pt>
                <c:pt idx="352">
                  <c:v>11.513199999999999</c:v>
                </c:pt>
                <c:pt idx="353">
                  <c:v>11.6091</c:v>
                </c:pt>
                <c:pt idx="354">
                  <c:v>11.619400000000001</c:v>
                </c:pt>
                <c:pt idx="355">
                  <c:v>11.601800000000001</c:v>
                </c:pt>
                <c:pt idx="356">
                  <c:v>11.6091</c:v>
                </c:pt>
                <c:pt idx="357">
                  <c:v>11.619400000000001</c:v>
                </c:pt>
                <c:pt idx="358">
                  <c:v>11.601800000000001</c:v>
                </c:pt>
                <c:pt idx="359">
                  <c:v>11.6091</c:v>
                </c:pt>
                <c:pt idx="360">
                  <c:v>11.619400000000001</c:v>
                </c:pt>
                <c:pt idx="361">
                  <c:v>11.601800000000001</c:v>
                </c:pt>
                <c:pt idx="362">
                  <c:v>11.6091</c:v>
                </c:pt>
                <c:pt idx="363">
                  <c:v>11.8043</c:v>
                </c:pt>
                <c:pt idx="364">
                  <c:v>11.6091</c:v>
                </c:pt>
                <c:pt idx="365">
                  <c:v>11.619400000000001</c:v>
                </c:pt>
                <c:pt idx="366">
                  <c:v>11.601800000000001</c:v>
                </c:pt>
                <c:pt idx="367">
                  <c:v>11.6091</c:v>
                </c:pt>
                <c:pt idx="368">
                  <c:v>11.619400000000001</c:v>
                </c:pt>
                <c:pt idx="369">
                  <c:v>11.601800000000001</c:v>
                </c:pt>
                <c:pt idx="370">
                  <c:v>11.6091</c:v>
                </c:pt>
                <c:pt idx="371">
                  <c:v>11.619400000000001</c:v>
                </c:pt>
                <c:pt idx="372">
                  <c:v>11.601800000000001</c:v>
                </c:pt>
                <c:pt idx="373">
                  <c:v>11.6091</c:v>
                </c:pt>
                <c:pt idx="374">
                  <c:v>11.619400000000001</c:v>
                </c:pt>
                <c:pt idx="375">
                  <c:v>11.794</c:v>
                </c:pt>
                <c:pt idx="376">
                  <c:v>11.619400000000001</c:v>
                </c:pt>
                <c:pt idx="377">
                  <c:v>11.601800000000001</c:v>
                </c:pt>
                <c:pt idx="378">
                  <c:v>11.6091</c:v>
                </c:pt>
                <c:pt idx="379">
                  <c:v>11.619400000000001</c:v>
                </c:pt>
                <c:pt idx="380">
                  <c:v>11.601800000000001</c:v>
                </c:pt>
                <c:pt idx="381">
                  <c:v>11.6091</c:v>
                </c:pt>
                <c:pt idx="382">
                  <c:v>11.619400000000001</c:v>
                </c:pt>
                <c:pt idx="383">
                  <c:v>11.601800000000001</c:v>
                </c:pt>
                <c:pt idx="384">
                  <c:v>11.6091</c:v>
                </c:pt>
                <c:pt idx="385">
                  <c:v>11.619400000000001</c:v>
                </c:pt>
                <c:pt idx="386">
                  <c:v>11.794</c:v>
                </c:pt>
                <c:pt idx="387">
                  <c:v>11.619400000000001</c:v>
                </c:pt>
                <c:pt idx="388">
                  <c:v>11.601800000000001</c:v>
                </c:pt>
                <c:pt idx="389">
                  <c:v>11.6091</c:v>
                </c:pt>
                <c:pt idx="390">
                  <c:v>11.619400000000001</c:v>
                </c:pt>
                <c:pt idx="391">
                  <c:v>11.601800000000001</c:v>
                </c:pt>
                <c:pt idx="392">
                  <c:v>11.6091</c:v>
                </c:pt>
                <c:pt idx="393">
                  <c:v>11.619400000000001</c:v>
                </c:pt>
                <c:pt idx="394">
                  <c:v>11.601800000000001</c:v>
                </c:pt>
                <c:pt idx="395">
                  <c:v>11.6091</c:v>
                </c:pt>
                <c:pt idx="396">
                  <c:v>11.619400000000001</c:v>
                </c:pt>
                <c:pt idx="397">
                  <c:v>11.794</c:v>
                </c:pt>
                <c:pt idx="398">
                  <c:v>11.619400000000001</c:v>
                </c:pt>
                <c:pt idx="399">
                  <c:v>11.601800000000001</c:v>
                </c:pt>
                <c:pt idx="400">
                  <c:v>11.6091</c:v>
                </c:pt>
                <c:pt idx="401">
                  <c:v>11.619400000000001</c:v>
                </c:pt>
                <c:pt idx="402">
                  <c:v>11.601800000000001</c:v>
                </c:pt>
                <c:pt idx="403">
                  <c:v>11.6091</c:v>
                </c:pt>
                <c:pt idx="404">
                  <c:v>11.619400000000001</c:v>
                </c:pt>
                <c:pt idx="405">
                  <c:v>11.601800000000001</c:v>
                </c:pt>
                <c:pt idx="406">
                  <c:v>11.6091</c:v>
                </c:pt>
                <c:pt idx="407">
                  <c:v>11.619400000000001</c:v>
                </c:pt>
                <c:pt idx="408">
                  <c:v>11.594900000000001</c:v>
                </c:pt>
                <c:pt idx="409">
                  <c:v>11.8185</c:v>
                </c:pt>
                <c:pt idx="410">
                  <c:v>11.601800000000001</c:v>
                </c:pt>
                <c:pt idx="411">
                  <c:v>11.6091</c:v>
                </c:pt>
                <c:pt idx="412">
                  <c:v>11.619400000000001</c:v>
                </c:pt>
                <c:pt idx="413">
                  <c:v>11.601800000000001</c:v>
                </c:pt>
                <c:pt idx="414">
                  <c:v>11.6091</c:v>
                </c:pt>
                <c:pt idx="415">
                  <c:v>11.619400000000001</c:v>
                </c:pt>
                <c:pt idx="416">
                  <c:v>11.601800000000001</c:v>
                </c:pt>
                <c:pt idx="417">
                  <c:v>11.6091</c:v>
                </c:pt>
                <c:pt idx="418">
                  <c:v>11.619400000000001</c:v>
                </c:pt>
                <c:pt idx="419">
                  <c:v>11.601800000000001</c:v>
                </c:pt>
                <c:pt idx="420">
                  <c:v>11.811500000000001</c:v>
                </c:pt>
                <c:pt idx="421">
                  <c:v>11.601800000000001</c:v>
                </c:pt>
                <c:pt idx="422">
                  <c:v>11.6091</c:v>
                </c:pt>
                <c:pt idx="423">
                  <c:v>11.619400000000001</c:v>
                </c:pt>
                <c:pt idx="424">
                  <c:v>11.601800000000001</c:v>
                </c:pt>
                <c:pt idx="425">
                  <c:v>11.6091</c:v>
                </c:pt>
                <c:pt idx="426">
                  <c:v>11.619400000000001</c:v>
                </c:pt>
                <c:pt idx="427">
                  <c:v>11.601800000000001</c:v>
                </c:pt>
                <c:pt idx="428">
                  <c:v>11.6091</c:v>
                </c:pt>
                <c:pt idx="429">
                  <c:v>11.619400000000001</c:v>
                </c:pt>
                <c:pt idx="430">
                  <c:v>11.601800000000001</c:v>
                </c:pt>
                <c:pt idx="431">
                  <c:v>11.3546</c:v>
                </c:pt>
                <c:pt idx="432">
                  <c:v>11.577</c:v>
                </c:pt>
                <c:pt idx="433">
                  <c:v>11.552300000000001</c:v>
                </c:pt>
                <c:pt idx="434">
                  <c:v>11.552300000000001</c:v>
                </c:pt>
                <c:pt idx="435">
                  <c:v>11.577</c:v>
                </c:pt>
                <c:pt idx="436">
                  <c:v>11.552300000000001</c:v>
                </c:pt>
                <c:pt idx="437">
                  <c:v>11.552300000000001</c:v>
                </c:pt>
                <c:pt idx="438">
                  <c:v>11.577</c:v>
                </c:pt>
                <c:pt idx="439">
                  <c:v>11.552300000000001</c:v>
                </c:pt>
                <c:pt idx="440">
                  <c:v>11.552300000000001</c:v>
                </c:pt>
                <c:pt idx="441">
                  <c:v>11.577</c:v>
                </c:pt>
                <c:pt idx="442">
                  <c:v>11.408799999999999</c:v>
                </c:pt>
                <c:pt idx="443">
                  <c:v>11.5722</c:v>
                </c:pt>
                <c:pt idx="444">
                  <c:v>11.552300000000001</c:v>
                </c:pt>
                <c:pt idx="445">
                  <c:v>11.5571</c:v>
                </c:pt>
                <c:pt idx="446">
                  <c:v>11.5722</c:v>
                </c:pt>
                <c:pt idx="447">
                  <c:v>11.552300000000001</c:v>
                </c:pt>
                <c:pt idx="448">
                  <c:v>11.5571</c:v>
                </c:pt>
                <c:pt idx="449">
                  <c:v>11.5722</c:v>
                </c:pt>
                <c:pt idx="450">
                  <c:v>11.552300000000001</c:v>
                </c:pt>
                <c:pt idx="451">
                  <c:v>11.5571</c:v>
                </c:pt>
                <c:pt idx="452">
                  <c:v>11.5722</c:v>
                </c:pt>
                <c:pt idx="453">
                  <c:v>11.552300000000001</c:v>
                </c:pt>
                <c:pt idx="454">
                  <c:v>11.724299999999999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11.428699999999999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11.7257</c:v>
                </c:pt>
                <c:pt idx="477">
                  <c:v>11.552300000000001</c:v>
                </c:pt>
                <c:pt idx="478">
                  <c:v>11.577</c:v>
                </c:pt>
                <c:pt idx="479">
                  <c:v>11.552300000000001</c:v>
                </c:pt>
                <c:pt idx="480">
                  <c:v>11.552300000000001</c:v>
                </c:pt>
                <c:pt idx="481">
                  <c:v>11.577</c:v>
                </c:pt>
                <c:pt idx="482">
                  <c:v>11.552300000000001</c:v>
                </c:pt>
                <c:pt idx="483">
                  <c:v>11.552300000000001</c:v>
                </c:pt>
                <c:pt idx="484">
                  <c:v>11.577</c:v>
                </c:pt>
                <c:pt idx="485">
                  <c:v>11.552300000000001</c:v>
                </c:pt>
                <c:pt idx="486">
                  <c:v>11.552300000000001</c:v>
                </c:pt>
                <c:pt idx="487">
                  <c:v>11.725099999999999</c:v>
                </c:pt>
                <c:pt idx="488">
                  <c:v>11.557700000000001</c:v>
                </c:pt>
                <c:pt idx="489">
                  <c:v>11.5708</c:v>
                </c:pt>
                <c:pt idx="490">
                  <c:v>11.552300000000001</c:v>
                </c:pt>
                <c:pt idx="491">
                  <c:v>11.5585</c:v>
                </c:pt>
                <c:pt idx="492">
                  <c:v>11.5708</c:v>
                </c:pt>
                <c:pt idx="493">
                  <c:v>11.552300000000001</c:v>
                </c:pt>
                <c:pt idx="494">
                  <c:v>11.5585</c:v>
                </c:pt>
                <c:pt idx="495">
                  <c:v>11.5708</c:v>
                </c:pt>
                <c:pt idx="496">
                  <c:v>11.552300000000001</c:v>
                </c:pt>
                <c:pt idx="497">
                  <c:v>11.5585</c:v>
                </c:pt>
                <c:pt idx="498">
                  <c:v>11.5708</c:v>
                </c:pt>
                <c:pt idx="499">
                  <c:v>11.7058</c:v>
                </c:pt>
                <c:pt idx="500">
                  <c:v>11.5722</c:v>
                </c:pt>
                <c:pt idx="501">
                  <c:v>11.552300000000001</c:v>
                </c:pt>
                <c:pt idx="502">
                  <c:v>11.5571</c:v>
                </c:pt>
                <c:pt idx="503">
                  <c:v>11.5722</c:v>
                </c:pt>
                <c:pt idx="504">
                  <c:v>11.552300000000001</c:v>
                </c:pt>
                <c:pt idx="505">
                  <c:v>11.5571</c:v>
                </c:pt>
                <c:pt idx="506">
                  <c:v>11.5722</c:v>
                </c:pt>
                <c:pt idx="507">
                  <c:v>11.552300000000001</c:v>
                </c:pt>
                <c:pt idx="508">
                  <c:v>11.5571</c:v>
                </c:pt>
                <c:pt idx="509">
                  <c:v>11.5722</c:v>
                </c:pt>
                <c:pt idx="510">
                  <c:v>11.7058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11.5585</c:v>
                </c:pt>
                <c:pt idx="516">
                  <c:v>11.5708</c:v>
                </c:pt>
                <c:pt idx="517">
                  <c:v>11.552300000000001</c:v>
                </c:pt>
                <c:pt idx="518">
                  <c:v>11.5585</c:v>
                </c:pt>
                <c:pt idx="519">
                  <c:v>11.5708</c:v>
                </c:pt>
                <c:pt idx="520">
                  <c:v>11.552300000000001</c:v>
                </c:pt>
                <c:pt idx="521">
                  <c:v>11.7257</c:v>
                </c:pt>
                <c:pt idx="522">
                  <c:v>11.552300000000001</c:v>
                </c:pt>
                <c:pt idx="523">
                  <c:v>11.5571</c:v>
                </c:pt>
                <c:pt idx="524">
                  <c:v>11.5722</c:v>
                </c:pt>
                <c:pt idx="525">
                  <c:v>11.552300000000001</c:v>
                </c:pt>
                <c:pt idx="526">
                  <c:v>11.5571</c:v>
                </c:pt>
                <c:pt idx="527">
                  <c:v>11.5722</c:v>
                </c:pt>
                <c:pt idx="528">
                  <c:v>11.552300000000001</c:v>
                </c:pt>
                <c:pt idx="529">
                  <c:v>11.5571</c:v>
                </c:pt>
                <c:pt idx="530">
                  <c:v>11.5722</c:v>
                </c:pt>
                <c:pt idx="531">
                  <c:v>11.552300000000001</c:v>
                </c:pt>
                <c:pt idx="532">
                  <c:v>11.5571</c:v>
                </c:pt>
                <c:pt idx="533">
                  <c:v>11.7195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11.790100000000001</c:v>
                </c:pt>
                <c:pt idx="545">
                  <c:v>11.607699999999999</c:v>
                </c:pt>
                <c:pt idx="546">
                  <c:v>11.620799999999999</c:v>
                </c:pt>
                <c:pt idx="547">
                  <c:v>11.601800000000001</c:v>
                </c:pt>
                <c:pt idx="548">
                  <c:v>11.607699999999999</c:v>
                </c:pt>
                <c:pt idx="549">
                  <c:v>11.620799999999999</c:v>
                </c:pt>
                <c:pt idx="550">
                  <c:v>11.601800000000001</c:v>
                </c:pt>
                <c:pt idx="551">
                  <c:v>11.607699999999999</c:v>
                </c:pt>
                <c:pt idx="552">
                  <c:v>11.620799999999999</c:v>
                </c:pt>
                <c:pt idx="553">
                  <c:v>11.601800000000001</c:v>
                </c:pt>
                <c:pt idx="554">
                  <c:v>11.607699999999999</c:v>
                </c:pt>
                <c:pt idx="555">
                  <c:v>11.5146</c:v>
                </c:pt>
                <c:pt idx="556">
                  <c:v>11.619400000000001</c:v>
                </c:pt>
                <c:pt idx="557">
                  <c:v>11.601800000000001</c:v>
                </c:pt>
                <c:pt idx="558">
                  <c:v>11.6091</c:v>
                </c:pt>
                <c:pt idx="559">
                  <c:v>11.619400000000001</c:v>
                </c:pt>
                <c:pt idx="560">
                  <c:v>11.601800000000001</c:v>
                </c:pt>
                <c:pt idx="561">
                  <c:v>11.6091</c:v>
                </c:pt>
                <c:pt idx="562">
                  <c:v>11.619400000000001</c:v>
                </c:pt>
                <c:pt idx="563">
                  <c:v>11.601800000000001</c:v>
                </c:pt>
                <c:pt idx="564">
                  <c:v>11.6091</c:v>
                </c:pt>
                <c:pt idx="565">
                  <c:v>11.619400000000001</c:v>
                </c:pt>
                <c:pt idx="566">
                  <c:v>11.794</c:v>
                </c:pt>
                <c:pt idx="567">
                  <c:v>11.619400000000001</c:v>
                </c:pt>
                <c:pt idx="568">
                  <c:v>11.601800000000001</c:v>
                </c:pt>
                <c:pt idx="569">
                  <c:v>11.6091</c:v>
                </c:pt>
                <c:pt idx="570">
                  <c:v>11.619400000000001</c:v>
                </c:pt>
                <c:pt idx="571">
                  <c:v>11.601800000000001</c:v>
                </c:pt>
                <c:pt idx="572">
                  <c:v>11.6091</c:v>
                </c:pt>
                <c:pt idx="573">
                  <c:v>11.619400000000001</c:v>
                </c:pt>
                <c:pt idx="574">
                  <c:v>11.601800000000001</c:v>
                </c:pt>
                <c:pt idx="575">
                  <c:v>11.6091</c:v>
                </c:pt>
                <c:pt idx="576">
                  <c:v>11.619400000000001</c:v>
                </c:pt>
                <c:pt idx="577">
                  <c:v>11.601800000000001</c:v>
                </c:pt>
                <c:pt idx="578">
                  <c:v>11.5146</c:v>
                </c:pt>
                <c:pt idx="579">
                  <c:v>11.607699999999999</c:v>
                </c:pt>
                <c:pt idx="580">
                  <c:v>11.620799999999999</c:v>
                </c:pt>
                <c:pt idx="581">
                  <c:v>11.601800000000001</c:v>
                </c:pt>
                <c:pt idx="582">
                  <c:v>11.607699999999999</c:v>
                </c:pt>
                <c:pt idx="583">
                  <c:v>11.620799999999999</c:v>
                </c:pt>
                <c:pt idx="584">
                  <c:v>11.601800000000001</c:v>
                </c:pt>
                <c:pt idx="585">
                  <c:v>11.607699999999999</c:v>
                </c:pt>
                <c:pt idx="586">
                  <c:v>11.620799999999999</c:v>
                </c:pt>
                <c:pt idx="587">
                  <c:v>11.601800000000001</c:v>
                </c:pt>
                <c:pt idx="588">
                  <c:v>11.607699999999999</c:v>
                </c:pt>
                <c:pt idx="589">
                  <c:v>11.5146</c:v>
                </c:pt>
                <c:pt idx="590">
                  <c:v>11.619400000000001</c:v>
                </c:pt>
                <c:pt idx="591">
                  <c:v>11.601800000000001</c:v>
                </c:pt>
                <c:pt idx="592">
                  <c:v>11.6091</c:v>
                </c:pt>
                <c:pt idx="593">
                  <c:v>11.619400000000001</c:v>
                </c:pt>
                <c:pt idx="594">
                  <c:v>11.601800000000001</c:v>
                </c:pt>
                <c:pt idx="595">
                  <c:v>11.6091</c:v>
                </c:pt>
                <c:pt idx="596">
                  <c:v>11.619400000000001</c:v>
                </c:pt>
                <c:pt idx="597">
                  <c:v>11.601800000000001</c:v>
                </c:pt>
                <c:pt idx="598">
                  <c:v>11.6091</c:v>
                </c:pt>
                <c:pt idx="599">
                  <c:v>11.619400000000001</c:v>
                </c:pt>
                <c:pt idx="600">
                  <c:v>11.794</c:v>
                </c:pt>
                <c:pt idx="601">
                  <c:v>11.619400000000001</c:v>
                </c:pt>
                <c:pt idx="602">
                  <c:v>11.601800000000001</c:v>
                </c:pt>
                <c:pt idx="603">
                  <c:v>11.6091</c:v>
                </c:pt>
                <c:pt idx="604">
                  <c:v>11.619400000000001</c:v>
                </c:pt>
                <c:pt idx="605">
                  <c:v>11.601800000000001</c:v>
                </c:pt>
                <c:pt idx="606">
                  <c:v>11.6091</c:v>
                </c:pt>
                <c:pt idx="607">
                  <c:v>11.619400000000001</c:v>
                </c:pt>
                <c:pt idx="608">
                  <c:v>11.601800000000001</c:v>
                </c:pt>
                <c:pt idx="609">
                  <c:v>11.6091</c:v>
                </c:pt>
                <c:pt idx="610">
                  <c:v>11.619400000000001</c:v>
                </c:pt>
                <c:pt idx="611">
                  <c:v>11.7685</c:v>
                </c:pt>
                <c:pt idx="612">
                  <c:v>11.6448</c:v>
                </c:pt>
                <c:pt idx="613">
                  <c:v>11.601800000000001</c:v>
                </c:pt>
                <c:pt idx="614">
                  <c:v>11.6091</c:v>
                </c:pt>
                <c:pt idx="615">
                  <c:v>11.619400000000001</c:v>
                </c:pt>
                <c:pt idx="616">
                  <c:v>11.601800000000001</c:v>
                </c:pt>
                <c:pt idx="617">
                  <c:v>11.6091</c:v>
                </c:pt>
                <c:pt idx="618">
                  <c:v>11.619400000000001</c:v>
                </c:pt>
                <c:pt idx="619">
                  <c:v>11.601800000000001</c:v>
                </c:pt>
                <c:pt idx="620">
                  <c:v>11.6091</c:v>
                </c:pt>
                <c:pt idx="621">
                  <c:v>11.619400000000001</c:v>
                </c:pt>
                <c:pt idx="622">
                  <c:v>11.601800000000001</c:v>
                </c:pt>
                <c:pt idx="623">
                  <c:v>11.811500000000001</c:v>
                </c:pt>
                <c:pt idx="624">
                  <c:v>11.601800000000001</c:v>
                </c:pt>
                <c:pt idx="625">
                  <c:v>11.6091</c:v>
                </c:pt>
                <c:pt idx="626">
                  <c:v>11.619400000000001</c:v>
                </c:pt>
                <c:pt idx="627">
                  <c:v>11.601800000000001</c:v>
                </c:pt>
                <c:pt idx="628">
                  <c:v>11.6091</c:v>
                </c:pt>
                <c:pt idx="629">
                  <c:v>11.619400000000001</c:v>
                </c:pt>
                <c:pt idx="630">
                  <c:v>11.601800000000001</c:v>
                </c:pt>
                <c:pt idx="631">
                  <c:v>11.6091</c:v>
                </c:pt>
                <c:pt idx="632">
                  <c:v>11.619400000000001</c:v>
                </c:pt>
                <c:pt idx="633">
                  <c:v>11.601800000000001</c:v>
                </c:pt>
                <c:pt idx="634">
                  <c:v>11.811500000000001</c:v>
                </c:pt>
                <c:pt idx="635">
                  <c:v>11.601800000000001</c:v>
                </c:pt>
                <c:pt idx="636">
                  <c:v>11.6091</c:v>
                </c:pt>
                <c:pt idx="637">
                  <c:v>11.619400000000001</c:v>
                </c:pt>
                <c:pt idx="638">
                  <c:v>11.601800000000001</c:v>
                </c:pt>
                <c:pt idx="639">
                  <c:v>11.6091</c:v>
                </c:pt>
                <c:pt idx="640">
                  <c:v>11.619400000000001</c:v>
                </c:pt>
                <c:pt idx="641">
                  <c:v>11.601800000000001</c:v>
                </c:pt>
                <c:pt idx="642">
                  <c:v>11.6091</c:v>
                </c:pt>
                <c:pt idx="643">
                  <c:v>11.619400000000001</c:v>
                </c:pt>
                <c:pt idx="644">
                  <c:v>11.601800000000001</c:v>
                </c:pt>
                <c:pt idx="645">
                  <c:v>11.811500000000001</c:v>
                </c:pt>
                <c:pt idx="646">
                  <c:v>11.601800000000001</c:v>
                </c:pt>
                <c:pt idx="647">
                  <c:v>11.6091</c:v>
                </c:pt>
                <c:pt idx="648">
                  <c:v>11.619400000000001</c:v>
                </c:pt>
                <c:pt idx="649">
                  <c:v>11.601800000000001</c:v>
                </c:pt>
                <c:pt idx="650">
                  <c:v>11.6091</c:v>
                </c:pt>
                <c:pt idx="651">
                  <c:v>11.619400000000001</c:v>
                </c:pt>
                <c:pt idx="652">
                  <c:v>11.601800000000001</c:v>
                </c:pt>
                <c:pt idx="653">
                  <c:v>11.6091</c:v>
                </c:pt>
                <c:pt idx="654">
                  <c:v>11.619400000000001</c:v>
                </c:pt>
                <c:pt idx="655">
                  <c:v>11.601800000000001</c:v>
                </c:pt>
                <c:pt idx="656">
                  <c:v>11.6091</c:v>
                </c:pt>
                <c:pt idx="657">
                  <c:v>11.4459</c:v>
                </c:pt>
                <c:pt idx="658">
                  <c:v>11.552300000000001</c:v>
                </c:pt>
                <c:pt idx="659">
                  <c:v>11.552300000000001</c:v>
                </c:pt>
                <c:pt idx="660">
                  <c:v>11.577</c:v>
                </c:pt>
                <c:pt idx="661">
                  <c:v>11.552300000000001</c:v>
                </c:pt>
                <c:pt idx="662">
                  <c:v>11.552300000000001</c:v>
                </c:pt>
                <c:pt idx="663">
                  <c:v>11.577</c:v>
                </c:pt>
                <c:pt idx="664">
                  <c:v>11.552300000000001</c:v>
                </c:pt>
                <c:pt idx="665">
                  <c:v>11.552300000000001</c:v>
                </c:pt>
                <c:pt idx="666">
                  <c:v>11.577</c:v>
                </c:pt>
                <c:pt idx="667">
                  <c:v>11.552300000000001</c:v>
                </c:pt>
                <c:pt idx="668">
                  <c:v>11.428699999999999</c:v>
                </c:pt>
                <c:pt idx="669">
                  <c:v>11.552300000000001</c:v>
                </c:pt>
                <c:pt idx="670">
                  <c:v>11.5571</c:v>
                </c:pt>
                <c:pt idx="671">
                  <c:v>11.5722</c:v>
                </c:pt>
                <c:pt idx="672">
                  <c:v>11.552300000000001</c:v>
                </c:pt>
                <c:pt idx="673">
                  <c:v>11.5571</c:v>
                </c:pt>
                <c:pt idx="674">
                  <c:v>11.5722</c:v>
                </c:pt>
                <c:pt idx="675">
                  <c:v>11.552300000000001</c:v>
                </c:pt>
                <c:pt idx="676">
                  <c:v>11.5571</c:v>
                </c:pt>
                <c:pt idx="677">
                  <c:v>11.5722</c:v>
                </c:pt>
                <c:pt idx="678">
                  <c:v>11.552300000000001</c:v>
                </c:pt>
                <c:pt idx="679">
                  <c:v>11.724299999999999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11.5585</c:v>
                </c:pt>
                <c:pt idx="684">
                  <c:v>11.5708</c:v>
                </c:pt>
                <c:pt idx="685">
                  <c:v>11.552300000000001</c:v>
                </c:pt>
                <c:pt idx="686">
                  <c:v>11.5585</c:v>
                </c:pt>
                <c:pt idx="687">
                  <c:v>11.5708</c:v>
                </c:pt>
                <c:pt idx="688">
                  <c:v>11.552300000000001</c:v>
                </c:pt>
                <c:pt idx="689">
                  <c:v>11.5585</c:v>
                </c:pt>
                <c:pt idx="690">
                  <c:v>11.7195</c:v>
                </c:pt>
                <c:pt idx="691">
                  <c:v>11.5571</c:v>
                </c:pt>
                <c:pt idx="692">
                  <c:v>11.5722</c:v>
                </c:pt>
                <c:pt idx="693">
                  <c:v>11.552300000000001</c:v>
                </c:pt>
                <c:pt idx="694">
                  <c:v>11.5571</c:v>
                </c:pt>
                <c:pt idx="695">
                  <c:v>11.5722</c:v>
                </c:pt>
                <c:pt idx="696">
                  <c:v>11.552300000000001</c:v>
                </c:pt>
                <c:pt idx="697">
                  <c:v>11.5571</c:v>
                </c:pt>
                <c:pt idx="698">
                  <c:v>11.5722</c:v>
                </c:pt>
                <c:pt idx="699">
                  <c:v>11.552300000000001</c:v>
                </c:pt>
                <c:pt idx="700">
                  <c:v>11.5571</c:v>
                </c:pt>
                <c:pt idx="701">
                  <c:v>11.5722</c:v>
                </c:pt>
                <c:pt idx="702">
                  <c:v>11.7058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11.7257</c:v>
                </c:pt>
                <c:pt idx="714">
                  <c:v>11.552300000000001</c:v>
                </c:pt>
                <c:pt idx="715">
                  <c:v>11.552300000000001</c:v>
                </c:pt>
                <c:pt idx="716">
                  <c:v>11.577</c:v>
                </c:pt>
                <c:pt idx="717">
                  <c:v>11.552300000000001</c:v>
                </c:pt>
                <c:pt idx="718">
                  <c:v>11.552300000000001</c:v>
                </c:pt>
                <c:pt idx="719">
                  <c:v>11.577</c:v>
                </c:pt>
                <c:pt idx="720">
                  <c:v>11.552300000000001</c:v>
                </c:pt>
                <c:pt idx="721">
                  <c:v>11.552300000000001</c:v>
                </c:pt>
                <c:pt idx="722">
                  <c:v>11.577</c:v>
                </c:pt>
                <c:pt idx="723">
                  <c:v>11.552300000000001</c:v>
                </c:pt>
                <c:pt idx="724">
                  <c:v>11.724299999999999</c:v>
                </c:pt>
                <c:pt idx="725">
                  <c:v>11.552300000000001</c:v>
                </c:pt>
                <c:pt idx="726">
                  <c:v>11.5585</c:v>
                </c:pt>
                <c:pt idx="727">
                  <c:v>11.5708</c:v>
                </c:pt>
                <c:pt idx="728">
                  <c:v>11.552300000000001</c:v>
                </c:pt>
                <c:pt idx="729">
                  <c:v>11.5585</c:v>
                </c:pt>
                <c:pt idx="730">
                  <c:v>11.5708</c:v>
                </c:pt>
                <c:pt idx="731">
                  <c:v>11.552300000000001</c:v>
                </c:pt>
                <c:pt idx="732">
                  <c:v>11.5585</c:v>
                </c:pt>
                <c:pt idx="733">
                  <c:v>11.5708</c:v>
                </c:pt>
                <c:pt idx="734">
                  <c:v>11.552300000000001</c:v>
                </c:pt>
                <c:pt idx="735">
                  <c:v>11.7257</c:v>
                </c:pt>
                <c:pt idx="736">
                  <c:v>11.552300000000001</c:v>
                </c:pt>
                <c:pt idx="737">
                  <c:v>11.5571</c:v>
                </c:pt>
                <c:pt idx="738">
                  <c:v>11.5722</c:v>
                </c:pt>
                <c:pt idx="739">
                  <c:v>11.552300000000001</c:v>
                </c:pt>
                <c:pt idx="740">
                  <c:v>11.5571</c:v>
                </c:pt>
                <c:pt idx="741">
                  <c:v>11.5722</c:v>
                </c:pt>
                <c:pt idx="742">
                  <c:v>11.552300000000001</c:v>
                </c:pt>
                <c:pt idx="743">
                  <c:v>11.5571</c:v>
                </c:pt>
                <c:pt idx="744">
                  <c:v>11.5722</c:v>
                </c:pt>
                <c:pt idx="745">
                  <c:v>11.552300000000001</c:v>
                </c:pt>
                <c:pt idx="746">
                  <c:v>11.5571</c:v>
                </c:pt>
                <c:pt idx="747">
                  <c:v>11.7195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11.7195</c:v>
                </c:pt>
                <c:pt idx="759">
                  <c:v>11.577</c:v>
                </c:pt>
                <c:pt idx="760">
                  <c:v>11.552300000000001</c:v>
                </c:pt>
                <c:pt idx="761">
                  <c:v>11.552300000000001</c:v>
                </c:pt>
                <c:pt idx="762">
                  <c:v>11.577</c:v>
                </c:pt>
                <c:pt idx="763">
                  <c:v>11.552300000000001</c:v>
                </c:pt>
                <c:pt idx="764">
                  <c:v>11.552300000000001</c:v>
                </c:pt>
                <c:pt idx="765">
                  <c:v>11.577</c:v>
                </c:pt>
                <c:pt idx="766">
                  <c:v>11.552300000000001</c:v>
                </c:pt>
                <c:pt idx="767">
                  <c:v>11.552300000000001</c:v>
                </c:pt>
                <c:pt idx="768">
                  <c:v>11.577</c:v>
                </c:pt>
                <c:pt idx="769">
                  <c:v>11.747400000000001</c:v>
                </c:pt>
                <c:pt idx="770">
                  <c:v>11.6091</c:v>
                </c:pt>
                <c:pt idx="771">
                  <c:v>11.619400000000001</c:v>
                </c:pt>
                <c:pt idx="772">
                  <c:v>11.601800000000001</c:v>
                </c:pt>
                <c:pt idx="773">
                  <c:v>11.6091</c:v>
                </c:pt>
                <c:pt idx="774">
                  <c:v>11.619400000000001</c:v>
                </c:pt>
                <c:pt idx="775">
                  <c:v>11.601800000000001</c:v>
                </c:pt>
                <c:pt idx="776">
                  <c:v>11.6091</c:v>
                </c:pt>
                <c:pt idx="777">
                  <c:v>11.619400000000001</c:v>
                </c:pt>
                <c:pt idx="778">
                  <c:v>11.601800000000001</c:v>
                </c:pt>
                <c:pt idx="779">
                  <c:v>11.6091</c:v>
                </c:pt>
                <c:pt idx="780">
                  <c:v>11.619400000000001</c:v>
                </c:pt>
                <c:pt idx="781">
                  <c:v>11.5146</c:v>
                </c:pt>
                <c:pt idx="782">
                  <c:v>11.601800000000001</c:v>
                </c:pt>
                <c:pt idx="783">
                  <c:v>11.6267</c:v>
                </c:pt>
                <c:pt idx="784">
                  <c:v>11.601800000000001</c:v>
                </c:pt>
                <c:pt idx="785">
                  <c:v>11.601800000000001</c:v>
                </c:pt>
                <c:pt idx="786">
                  <c:v>11.6267</c:v>
                </c:pt>
                <c:pt idx="787">
                  <c:v>11.601800000000001</c:v>
                </c:pt>
                <c:pt idx="788">
                  <c:v>11.601800000000001</c:v>
                </c:pt>
                <c:pt idx="789">
                  <c:v>11.6267</c:v>
                </c:pt>
                <c:pt idx="790">
                  <c:v>11.601800000000001</c:v>
                </c:pt>
                <c:pt idx="791">
                  <c:v>11.601800000000001</c:v>
                </c:pt>
                <c:pt idx="792">
                  <c:v>11.811500000000001</c:v>
                </c:pt>
                <c:pt idx="793">
                  <c:v>11.601800000000001</c:v>
                </c:pt>
                <c:pt idx="794">
                  <c:v>11.6267</c:v>
                </c:pt>
                <c:pt idx="795">
                  <c:v>11.601800000000001</c:v>
                </c:pt>
                <c:pt idx="796">
                  <c:v>11.601800000000001</c:v>
                </c:pt>
                <c:pt idx="797">
                  <c:v>11.6267</c:v>
                </c:pt>
                <c:pt idx="798">
                  <c:v>11.601800000000001</c:v>
                </c:pt>
                <c:pt idx="799">
                  <c:v>11.601800000000001</c:v>
                </c:pt>
                <c:pt idx="800">
                  <c:v>11.6267</c:v>
                </c:pt>
                <c:pt idx="801">
                  <c:v>11.601800000000001</c:v>
                </c:pt>
                <c:pt idx="802">
                  <c:v>11.601800000000001</c:v>
                </c:pt>
                <c:pt idx="803">
                  <c:v>11.513199999999999</c:v>
                </c:pt>
                <c:pt idx="804">
                  <c:v>11.6091</c:v>
                </c:pt>
                <c:pt idx="805">
                  <c:v>11.619400000000001</c:v>
                </c:pt>
                <c:pt idx="806">
                  <c:v>11.601800000000001</c:v>
                </c:pt>
                <c:pt idx="807">
                  <c:v>11.6091</c:v>
                </c:pt>
                <c:pt idx="808">
                  <c:v>11.619400000000001</c:v>
                </c:pt>
                <c:pt idx="809">
                  <c:v>11.601800000000001</c:v>
                </c:pt>
                <c:pt idx="810">
                  <c:v>11.6091</c:v>
                </c:pt>
                <c:pt idx="811">
                  <c:v>11.619400000000001</c:v>
                </c:pt>
                <c:pt idx="812">
                  <c:v>11.601800000000001</c:v>
                </c:pt>
                <c:pt idx="813">
                  <c:v>11.6091</c:v>
                </c:pt>
                <c:pt idx="814">
                  <c:v>11.8043</c:v>
                </c:pt>
                <c:pt idx="815">
                  <c:v>11.6091</c:v>
                </c:pt>
                <c:pt idx="816">
                  <c:v>11.619400000000001</c:v>
                </c:pt>
                <c:pt idx="817">
                  <c:v>11.601800000000001</c:v>
                </c:pt>
                <c:pt idx="818">
                  <c:v>11.6091</c:v>
                </c:pt>
                <c:pt idx="819">
                  <c:v>11.619400000000001</c:v>
                </c:pt>
                <c:pt idx="820">
                  <c:v>11.601800000000001</c:v>
                </c:pt>
                <c:pt idx="821">
                  <c:v>11.6091</c:v>
                </c:pt>
                <c:pt idx="822">
                  <c:v>11.619400000000001</c:v>
                </c:pt>
                <c:pt idx="823">
                  <c:v>11.601800000000001</c:v>
                </c:pt>
                <c:pt idx="824">
                  <c:v>11.6091</c:v>
                </c:pt>
                <c:pt idx="825">
                  <c:v>11.619400000000001</c:v>
                </c:pt>
                <c:pt idx="826">
                  <c:v>11.794</c:v>
                </c:pt>
                <c:pt idx="827">
                  <c:v>11.619400000000001</c:v>
                </c:pt>
                <c:pt idx="828">
                  <c:v>11.601800000000001</c:v>
                </c:pt>
                <c:pt idx="829">
                  <c:v>11.6091</c:v>
                </c:pt>
                <c:pt idx="830">
                  <c:v>11.619400000000001</c:v>
                </c:pt>
                <c:pt idx="831">
                  <c:v>11.601800000000001</c:v>
                </c:pt>
                <c:pt idx="832">
                  <c:v>11.6091</c:v>
                </c:pt>
                <c:pt idx="833">
                  <c:v>11.619400000000001</c:v>
                </c:pt>
                <c:pt idx="834">
                  <c:v>11.601800000000001</c:v>
                </c:pt>
                <c:pt idx="835">
                  <c:v>11.6091</c:v>
                </c:pt>
                <c:pt idx="836">
                  <c:v>11.619400000000001</c:v>
                </c:pt>
                <c:pt idx="837">
                  <c:v>11.794</c:v>
                </c:pt>
                <c:pt idx="838">
                  <c:v>11.619400000000001</c:v>
                </c:pt>
                <c:pt idx="839">
                  <c:v>11.601800000000001</c:v>
                </c:pt>
                <c:pt idx="840">
                  <c:v>11.6091</c:v>
                </c:pt>
                <c:pt idx="841">
                  <c:v>11.619400000000001</c:v>
                </c:pt>
                <c:pt idx="842">
                  <c:v>11.601800000000001</c:v>
                </c:pt>
                <c:pt idx="843">
                  <c:v>11.6091</c:v>
                </c:pt>
                <c:pt idx="844">
                  <c:v>11.619400000000001</c:v>
                </c:pt>
                <c:pt idx="845">
                  <c:v>11.601800000000001</c:v>
                </c:pt>
                <c:pt idx="846">
                  <c:v>11.6091</c:v>
                </c:pt>
                <c:pt idx="847">
                  <c:v>11.619400000000001</c:v>
                </c:pt>
                <c:pt idx="848">
                  <c:v>11.811500000000001</c:v>
                </c:pt>
                <c:pt idx="849">
                  <c:v>11.601800000000001</c:v>
                </c:pt>
                <c:pt idx="850">
                  <c:v>11.6091</c:v>
                </c:pt>
                <c:pt idx="851">
                  <c:v>11.619400000000001</c:v>
                </c:pt>
                <c:pt idx="852">
                  <c:v>11.601800000000001</c:v>
                </c:pt>
                <c:pt idx="853">
                  <c:v>11.6091</c:v>
                </c:pt>
                <c:pt idx="854">
                  <c:v>11.619400000000001</c:v>
                </c:pt>
                <c:pt idx="855">
                  <c:v>11.601800000000001</c:v>
                </c:pt>
                <c:pt idx="856">
                  <c:v>11.6091</c:v>
                </c:pt>
                <c:pt idx="857">
                  <c:v>11.619400000000001</c:v>
                </c:pt>
                <c:pt idx="858">
                  <c:v>11.601800000000001</c:v>
                </c:pt>
                <c:pt idx="859">
                  <c:v>11.811500000000001</c:v>
                </c:pt>
                <c:pt idx="860">
                  <c:v>11.601800000000001</c:v>
                </c:pt>
                <c:pt idx="861">
                  <c:v>11.6091</c:v>
                </c:pt>
                <c:pt idx="862">
                  <c:v>11.619400000000001</c:v>
                </c:pt>
                <c:pt idx="863">
                  <c:v>11.601800000000001</c:v>
                </c:pt>
                <c:pt idx="864">
                  <c:v>11.6091</c:v>
                </c:pt>
                <c:pt idx="865">
                  <c:v>11.619400000000001</c:v>
                </c:pt>
                <c:pt idx="866">
                  <c:v>11.601800000000001</c:v>
                </c:pt>
                <c:pt idx="867">
                  <c:v>11.6091</c:v>
                </c:pt>
                <c:pt idx="868">
                  <c:v>11.619400000000001</c:v>
                </c:pt>
                <c:pt idx="869">
                  <c:v>11.601800000000001</c:v>
                </c:pt>
                <c:pt idx="870">
                  <c:v>11.6091</c:v>
                </c:pt>
                <c:pt idx="871">
                  <c:v>11.8043</c:v>
                </c:pt>
                <c:pt idx="872">
                  <c:v>11.6091</c:v>
                </c:pt>
                <c:pt idx="873">
                  <c:v>11.619400000000001</c:v>
                </c:pt>
                <c:pt idx="874">
                  <c:v>11.601800000000001</c:v>
                </c:pt>
                <c:pt idx="875">
                  <c:v>11.6091</c:v>
                </c:pt>
                <c:pt idx="876">
                  <c:v>11.619400000000001</c:v>
                </c:pt>
                <c:pt idx="877">
                  <c:v>11.601800000000001</c:v>
                </c:pt>
                <c:pt idx="878">
                  <c:v>11.6091</c:v>
                </c:pt>
                <c:pt idx="879">
                  <c:v>11.619400000000001</c:v>
                </c:pt>
                <c:pt idx="880">
                  <c:v>11.601800000000001</c:v>
                </c:pt>
                <c:pt idx="881">
                  <c:v>11.6091</c:v>
                </c:pt>
                <c:pt idx="882">
                  <c:v>11.4674</c:v>
                </c:pt>
                <c:pt idx="883">
                  <c:v>11.552300000000001</c:v>
                </c:pt>
                <c:pt idx="884">
                  <c:v>11.552300000000001</c:v>
                </c:pt>
                <c:pt idx="885">
                  <c:v>11.577</c:v>
                </c:pt>
                <c:pt idx="886">
                  <c:v>11.552300000000001</c:v>
                </c:pt>
                <c:pt idx="887">
                  <c:v>11.552300000000001</c:v>
                </c:pt>
                <c:pt idx="888">
                  <c:v>11.577</c:v>
                </c:pt>
                <c:pt idx="889">
                  <c:v>11.552300000000001</c:v>
                </c:pt>
                <c:pt idx="890">
                  <c:v>11.552300000000001</c:v>
                </c:pt>
                <c:pt idx="891">
                  <c:v>11.577</c:v>
                </c:pt>
                <c:pt idx="892">
                  <c:v>11.552300000000001</c:v>
                </c:pt>
                <c:pt idx="893">
                  <c:v>11.428699999999999</c:v>
                </c:pt>
                <c:pt idx="894">
                  <c:v>11.552300000000001</c:v>
                </c:pt>
                <c:pt idx="895">
                  <c:v>11.5571</c:v>
                </c:pt>
                <c:pt idx="896">
                  <c:v>11.5722</c:v>
                </c:pt>
                <c:pt idx="897">
                  <c:v>11.552300000000001</c:v>
                </c:pt>
                <c:pt idx="898">
                  <c:v>11.5571</c:v>
                </c:pt>
                <c:pt idx="899">
                  <c:v>11.5722</c:v>
                </c:pt>
                <c:pt idx="900">
                  <c:v>11.552300000000001</c:v>
                </c:pt>
                <c:pt idx="901">
                  <c:v>11.5571</c:v>
                </c:pt>
                <c:pt idx="902">
                  <c:v>11.5722</c:v>
                </c:pt>
                <c:pt idx="903">
                  <c:v>11.552300000000001</c:v>
                </c:pt>
                <c:pt idx="904">
                  <c:v>11.5571</c:v>
                </c:pt>
                <c:pt idx="905">
                  <c:v>11.7195</c:v>
                </c:pt>
                <c:pt idx="906">
                  <c:v>11.5585</c:v>
                </c:pt>
                <c:pt idx="907">
                  <c:v>11.5708</c:v>
                </c:pt>
                <c:pt idx="908">
                  <c:v>11.552300000000001</c:v>
                </c:pt>
                <c:pt idx="909">
                  <c:v>11.5585</c:v>
                </c:pt>
                <c:pt idx="910">
                  <c:v>11.5708</c:v>
                </c:pt>
                <c:pt idx="911">
                  <c:v>11.552300000000001</c:v>
                </c:pt>
                <c:pt idx="912">
                  <c:v>11.5585</c:v>
                </c:pt>
                <c:pt idx="913">
                  <c:v>11.5708</c:v>
                </c:pt>
                <c:pt idx="914">
                  <c:v>11.552300000000001</c:v>
                </c:pt>
                <c:pt idx="915">
                  <c:v>11.5585</c:v>
                </c:pt>
                <c:pt idx="916">
                  <c:v>11.7195</c:v>
                </c:pt>
                <c:pt idx="917">
                  <c:v>11.577</c:v>
                </c:pt>
                <c:pt idx="918">
                  <c:v>11.552300000000001</c:v>
                </c:pt>
                <c:pt idx="919">
                  <c:v>11.552300000000001</c:v>
                </c:pt>
                <c:pt idx="920">
                  <c:v>11.577</c:v>
                </c:pt>
                <c:pt idx="921">
                  <c:v>11.552300000000001</c:v>
                </c:pt>
                <c:pt idx="922">
                  <c:v>11.552300000000001</c:v>
                </c:pt>
                <c:pt idx="923">
                  <c:v>11.577</c:v>
                </c:pt>
                <c:pt idx="924">
                  <c:v>11.552300000000001</c:v>
                </c:pt>
                <c:pt idx="925">
                  <c:v>11.552300000000001</c:v>
                </c:pt>
                <c:pt idx="926">
                  <c:v>11.577</c:v>
                </c:pt>
                <c:pt idx="927">
                  <c:v>11.7058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11.7058</c:v>
                </c:pt>
                <c:pt idx="939">
                  <c:v>11.5722</c:v>
                </c:pt>
                <c:pt idx="940">
                  <c:v>11.552300000000001</c:v>
                </c:pt>
                <c:pt idx="941">
                  <c:v>11.5571</c:v>
                </c:pt>
                <c:pt idx="942">
                  <c:v>11.5722</c:v>
                </c:pt>
                <c:pt idx="943">
                  <c:v>11.552300000000001</c:v>
                </c:pt>
                <c:pt idx="944">
                  <c:v>11.5571</c:v>
                </c:pt>
                <c:pt idx="945">
                  <c:v>11.5722</c:v>
                </c:pt>
                <c:pt idx="946">
                  <c:v>11.552300000000001</c:v>
                </c:pt>
                <c:pt idx="947">
                  <c:v>11.5571</c:v>
                </c:pt>
                <c:pt idx="948">
                  <c:v>11.5722</c:v>
                </c:pt>
                <c:pt idx="949">
                  <c:v>11.552300000000001</c:v>
                </c:pt>
                <c:pt idx="950">
                  <c:v>11.724299999999999</c:v>
                </c:pt>
                <c:pt idx="951">
                  <c:v>11.552300000000001</c:v>
                </c:pt>
                <c:pt idx="952">
                  <c:v>11.5585</c:v>
                </c:pt>
                <c:pt idx="953">
                  <c:v>11.5708</c:v>
                </c:pt>
                <c:pt idx="954">
                  <c:v>11.552300000000001</c:v>
                </c:pt>
                <c:pt idx="955">
                  <c:v>11.5585</c:v>
                </c:pt>
                <c:pt idx="956">
                  <c:v>11.5708</c:v>
                </c:pt>
                <c:pt idx="957">
                  <c:v>11.552300000000001</c:v>
                </c:pt>
                <c:pt idx="958">
                  <c:v>11.5585</c:v>
                </c:pt>
                <c:pt idx="959">
                  <c:v>11.5708</c:v>
                </c:pt>
                <c:pt idx="960">
                  <c:v>11.552300000000001</c:v>
                </c:pt>
                <c:pt idx="961">
                  <c:v>11.7257</c:v>
                </c:pt>
                <c:pt idx="962">
                  <c:v>11.552300000000001</c:v>
                </c:pt>
                <c:pt idx="963">
                  <c:v>11.577</c:v>
                </c:pt>
                <c:pt idx="964">
                  <c:v>11.552300000000001</c:v>
                </c:pt>
                <c:pt idx="965">
                  <c:v>11.552300000000001</c:v>
                </c:pt>
                <c:pt idx="966">
                  <c:v>11.577</c:v>
                </c:pt>
                <c:pt idx="967">
                  <c:v>11.552300000000001</c:v>
                </c:pt>
                <c:pt idx="968">
                  <c:v>11.552300000000001</c:v>
                </c:pt>
                <c:pt idx="969">
                  <c:v>11.577</c:v>
                </c:pt>
                <c:pt idx="970">
                  <c:v>11.552300000000001</c:v>
                </c:pt>
                <c:pt idx="971">
                  <c:v>11.552300000000001</c:v>
                </c:pt>
                <c:pt idx="972">
                  <c:v>11.724299999999999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11.7195</c:v>
                </c:pt>
                <c:pt idx="984">
                  <c:v>11.5571</c:v>
                </c:pt>
                <c:pt idx="985">
                  <c:v>11.5722</c:v>
                </c:pt>
                <c:pt idx="986">
                  <c:v>11.552300000000001</c:v>
                </c:pt>
                <c:pt idx="987">
                  <c:v>11.5571</c:v>
                </c:pt>
                <c:pt idx="988">
                  <c:v>11.5722</c:v>
                </c:pt>
                <c:pt idx="989">
                  <c:v>11.552300000000001</c:v>
                </c:pt>
                <c:pt idx="990">
                  <c:v>11.5571</c:v>
                </c:pt>
                <c:pt idx="991">
                  <c:v>11.5722</c:v>
                </c:pt>
                <c:pt idx="992">
                  <c:v>11.552300000000001</c:v>
                </c:pt>
                <c:pt idx="993">
                  <c:v>11.5571</c:v>
                </c:pt>
                <c:pt idx="994">
                  <c:v>11.5722</c:v>
                </c:pt>
                <c:pt idx="995">
                  <c:v>11.7827</c:v>
                </c:pt>
                <c:pt idx="996">
                  <c:v>11.619400000000001</c:v>
                </c:pt>
                <c:pt idx="997">
                  <c:v>11.601800000000001</c:v>
                </c:pt>
                <c:pt idx="998">
                  <c:v>11.6091</c:v>
                </c:pt>
                <c:pt idx="999">
                  <c:v>11.619400000000001</c:v>
                </c:pt>
                <c:pt idx="1000">
                  <c:v>11.601800000000001</c:v>
                </c:pt>
                <c:pt idx="1001">
                  <c:v>11.6091</c:v>
                </c:pt>
                <c:pt idx="1002">
                  <c:v>11.619400000000001</c:v>
                </c:pt>
                <c:pt idx="1003">
                  <c:v>11.601800000000001</c:v>
                </c:pt>
                <c:pt idx="1004">
                  <c:v>11.6091</c:v>
                </c:pt>
                <c:pt idx="1005">
                  <c:v>11.619400000000001</c:v>
                </c:pt>
                <c:pt idx="1006">
                  <c:v>11.5146</c:v>
                </c:pt>
                <c:pt idx="1007">
                  <c:v>11.601800000000001</c:v>
                </c:pt>
                <c:pt idx="1008">
                  <c:v>11.607699999999999</c:v>
                </c:pt>
                <c:pt idx="1009">
                  <c:v>11.620799999999999</c:v>
                </c:pt>
                <c:pt idx="1010">
                  <c:v>11.601800000000001</c:v>
                </c:pt>
                <c:pt idx="1011">
                  <c:v>11.607699999999999</c:v>
                </c:pt>
                <c:pt idx="1012">
                  <c:v>11.620799999999999</c:v>
                </c:pt>
                <c:pt idx="1013">
                  <c:v>11.601800000000001</c:v>
                </c:pt>
                <c:pt idx="1014">
                  <c:v>11.6267</c:v>
                </c:pt>
                <c:pt idx="1015">
                  <c:v>11.601800000000001</c:v>
                </c:pt>
                <c:pt idx="1016">
                  <c:v>11.601800000000001</c:v>
                </c:pt>
                <c:pt idx="1017">
                  <c:v>11.811500000000001</c:v>
                </c:pt>
                <c:pt idx="1018">
                  <c:v>11.601800000000001</c:v>
                </c:pt>
                <c:pt idx="1019">
                  <c:v>11.6267</c:v>
                </c:pt>
                <c:pt idx="1020">
                  <c:v>11.601800000000001</c:v>
                </c:pt>
                <c:pt idx="1021">
                  <c:v>11.601800000000001</c:v>
                </c:pt>
                <c:pt idx="1022">
                  <c:v>11.6267</c:v>
                </c:pt>
                <c:pt idx="1023">
                  <c:v>11.601800000000001</c:v>
                </c:pt>
                <c:pt idx="1024">
                  <c:v>11.601800000000001</c:v>
                </c:pt>
                <c:pt idx="1025">
                  <c:v>11.6267</c:v>
                </c:pt>
                <c:pt idx="1026">
                  <c:v>11.601800000000001</c:v>
                </c:pt>
                <c:pt idx="1027">
                  <c:v>11.601800000000001</c:v>
                </c:pt>
                <c:pt idx="1028">
                  <c:v>11.6099</c:v>
                </c:pt>
                <c:pt idx="1029">
                  <c:v>11.5124</c:v>
                </c:pt>
                <c:pt idx="1030">
                  <c:v>11.619400000000001</c:v>
                </c:pt>
                <c:pt idx="1031">
                  <c:v>11.601800000000001</c:v>
                </c:pt>
                <c:pt idx="1032">
                  <c:v>11.6091</c:v>
                </c:pt>
                <c:pt idx="1033">
                  <c:v>11.619400000000001</c:v>
                </c:pt>
                <c:pt idx="1034">
                  <c:v>11.601800000000001</c:v>
                </c:pt>
                <c:pt idx="1035">
                  <c:v>11.6091</c:v>
                </c:pt>
                <c:pt idx="1036">
                  <c:v>11.619400000000001</c:v>
                </c:pt>
                <c:pt idx="1037">
                  <c:v>11.601800000000001</c:v>
                </c:pt>
                <c:pt idx="1038">
                  <c:v>11.6091</c:v>
                </c:pt>
                <c:pt idx="1039">
                  <c:v>11.619400000000001</c:v>
                </c:pt>
                <c:pt idx="1040">
                  <c:v>11.794</c:v>
                </c:pt>
                <c:pt idx="1041">
                  <c:v>11.619400000000001</c:v>
                </c:pt>
                <c:pt idx="1042">
                  <c:v>11.601800000000001</c:v>
                </c:pt>
                <c:pt idx="1043">
                  <c:v>11.6091</c:v>
                </c:pt>
                <c:pt idx="1044">
                  <c:v>11.619400000000001</c:v>
                </c:pt>
                <c:pt idx="1045">
                  <c:v>11.601800000000001</c:v>
                </c:pt>
                <c:pt idx="1046">
                  <c:v>11.6091</c:v>
                </c:pt>
                <c:pt idx="1047">
                  <c:v>11.619400000000001</c:v>
                </c:pt>
                <c:pt idx="1048">
                  <c:v>11.601800000000001</c:v>
                </c:pt>
                <c:pt idx="1049">
                  <c:v>11.6091</c:v>
                </c:pt>
                <c:pt idx="1050">
                  <c:v>11.619400000000001</c:v>
                </c:pt>
                <c:pt idx="1051">
                  <c:v>11.794</c:v>
                </c:pt>
                <c:pt idx="1052">
                  <c:v>11.619400000000001</c:v>
                </c:pt>
                <c:pt idx="1053">
                  <c:v>11.601800000000001</c:v>
                </c:pt>
                <c:pt idx="1054">
                  <c:v>11.6091</c:v>
                </c:pt>
                <c:pt idx="1055">
                  <c:v>11.619400000000001</c:v>
                </c:pt>
                <c:pt idx="1056">
                  <c:v>11.601800000000001</c:v>
                </c:pt>
                <c:pt idx="1057">
                  <c:v>11.6091</c:v>
                </c:pt>
                <c:pt idx="1058">
                  <c:v>11.619400000000001</c:v>
                </c:pt>
                <c:pt idx="1059">
                  <c:v>11.601800000000001</c:v>
                </c:pt>
                <c:pt idx="1060">
                  <c:v>11.6091</c:v>
                </c:pt>
                <c:pt idx="1061">
                  <c:v>11.619400000000001</c:v>
                </c:pt>
                <c:pt idx="1062">
                  <c:v>11.794</c:v>
                </c:pt>
                <c:pt idx="1063">
                  <c:v>11.619400000000001</c:v>
                </c:pt>
                <c:pt idx="1064">
                  <c:v>11.601800000000001</c:v>
                </c:pt>
                <c:pt idx="1065">
                  <c:v>11.6091</c:v>
                </c:pt>
                <c:pt idx="1066">
                  <c:v>11.619400000000001</c:v>
                </c:pt>
                <c:pt idx="1067">
                  <c:v>11.601800000000001</c:v>
                </c:pt>
                <c:pt idx="1068">
                  <c:v>11.6091</c:v>
                </c:pt>
                <c:pt idx="1069">
                  <c:v>11.619400000000001</c:v>
                </c:pt>
                <c:pt idx="1070">
                  <c:v>11.601800000000001</c:v>
                </c:pt>
                <c:pt idx="1071">
                  <c:v>11.6091</c:v>
                </c:pt>
                <c:pt idx="1072">
                  <c:v>11.619400000000001</c:v>
                </c:pt>
                <c:pt idx="1073">
                  <c:v>11.601800000000001</c:v>
                </c:pt>
                <c:pt idx="1074">
                  <c:v>11.811500000000001</c:v>
                </c:pt>
                <c:pt idx="1075">
                  <c:v>11.601800000000001</c:v>
                </c:pt>
                <c:pt idx="1076">
                  <c:v>11.6091</c:v>
                </c:pt>
                <c:pt idx="1077">
                  <c:v>11.619400000000001</c:v>
                </c:pt>
                <c:pt idx="1078">
                  <c:v>11.601800000000001</c:v>
                </c:pt>
                <c:pt idx="1079">
                  <c:v>11.6091</c:v>
                </c:pt>
                <c:pt idx="1080">
                  <c:v>11.619400000000001</c:v>
                </c:pt>
                <c:pt idx="1081">
                  <c:v>11.601800000000001</c:v>
                </c:pt>
                <c:pt idx="1082">
                  <c:v>11.6091</c:v>
                </c:pt>
                <c:pt idx="1083">
                  <c:v>11.619400000000001</c:v>
                </c:pt>
                <c:pt idx="1084">
                  <c:v>11.601800000000001</c:v>
                </c:pt>
                <c:pt idx="1085">
                  <c:v>11.811500000000001</c:v>
                </c:pt>
                <c:pt idx="1086">
                  <c:v>11.601800000000001</c:v>
                </c:pt>
                <c:pt idx="1087">
                  <c:v>11.6091</c:v>
                </c:pt>
                <c:pt idx="1088">
                  <c:v>11.619400000000001</c:v>
                </c:pt>
                <c:pt idx="1089">
                  <c:v>11.601800000000001</c:v>
                </c:pt>
                <c:pt idx="1090">
                  <c:v>11.6091</c:v>
                </c:pt>
                <c:pt idx="1091">
                  <c:v>11.619400000000001</c:v>
                </c:pt>
                <c:pt idx="1092">
                  <c:v>11.601800000000001</c:v>
                </c:pt>
                <c:pt idx="1093">
                  <c:v>11.6091</c:v>
                </c:pt>
                <c:pt idx="1094">
                  <c:v>11.619400000000001</c:v>
                </c:pt>
                <c:pt idx="1095">
                  <c:v>11.601800000000001</c:v>
                </c:pt>
                <c:pt idx="1096">
                  <c:v>11.811500000000001</c:v>
                </c:pt>
                <c:pt idx="1097">
                  <c:v>11.601800000000001</c:v>
                </c:pt>
                <c:pt idx="1098">
                  <c:v>11.6091</c:v>
                </c:pt>
                <c:pt idx="1099">
                  <c:v>11.619400000000001</c:v>
                </c:pt>
                <c:pt idx="1100">
                  <c:v>11.601800000000001</c:v>
                </c:pt>
                <c:pt idx="1101">
                  <c:v>11.6091</c:v>
                </c:pt>
                <c:pt idx="1102">
                  <c:v>11.619400000000001</c:v>
                </c:pt>
                <c:pt idx="1103">
                  <c:v>11.601800000000001</c:v>
                </c:pt>
                <c:pt idx="1104">
                  <c:v>11.6091</c:v>
                </c:pt>
                <c:pt idx="1105">
                  <c:v>11.619400000000001</c:v>
                </c:pt>
                <c:pt idx="1106">
                  <c:v>11.601800000000001</c:v>
                </c:pt>
                <c:pt idx="1107">
                  <c:v>11.476100000000001</c:v>
                </c:pt>
                <c:pt idx="1108">
                  <c:v>11.5722</c:v>
                </c:pt>
                <c:pt idx="1109">
                  <c:v>11.552300000000001</c:v>
                </c:pt>
                <c:pt idx="1110">
                  <c:v>11.5571</c:v>
                </c:pt>
                <c:pt idx="1111">
                  <c:v>11.5722</c:v>
                </c:pt>
                <c:pt idx="1112">
                  <c:v>11.552300000000001</c:v>
                </c:pt>
                <c:pt idx="1113">
                  <c:v>11.5571</c:v>
                </c:pt>
                <c:pt idx="1114">
                  <c:v>11.5722</c:v>
                </c:pt>
                <c:pt idx="1115">
                  <c:v>11.552300000000001</c:v>
                </c:pt>
                <c:pt idx="1116">
                  <c:v>11.5571</c:v>
                </c:pt>
                <c:pt idx="1117">
                  <c:v>11.5722</c:v>
                </c:pt>
                <c:pt idx="1118">
                  <c:v>11.552300000000001</c:v>
                </c:pt>
                <c:pt idx="1119">
                  <c:v>11.428699999999999</c:v>
                </c:pt>
                <c:pt idx="1120">
                  <c:v>11.552300000000001</c:v>
                </c:pt>
                <c:pt idx="1121">
                  <c:v>11.577</c:v>
                </c:pt>
                <c:pt idx="1122">
                  <c:v>11.552300000000001</c:v>
                </c:pt>
                <c:pt idx="1123">
                  <c:v>11.552300000000001</c:v>
                </c:pt>
                <c:pt idx="1124">
                  <c:v>11.577</c:v>
                </c:pt>
                <c:pt idx="1125">
                  <c:v>11.552300000000001</c:v>
                </c:pt>
                <c:pt idx="1126">
                  <c:v>11.552300000000001</c:v>
                </c:pt>
                <c:pt idx="1127">
                  <c:v>11.577</c:v>
                </c:pt>
                <c:pt idx="1128">
                  <c:v>11.552300000000001</c:v>
                </c:pt>
                <c:pt idx="1129">
                  <c:v>11.552300000000001</c:v>
                </c:pt>
                <c:pt idx="1130">
                  <c:v>11.724299999999999</c:v>
                </c:pt>
                <c:pt idx="1131">
                  <c:v>11.5585</c:v>
                </c:pt>
                <c:pt idx="1132">
                  <c:v>11.5708</c:v>
                </c:pt>
                <c:pt idx="1133">
                  <c:v>11.552300000000001</c:v>
                </c:pt>
                <c:pt idx="1134">
                  <c:v>11.5585</c:v>
                </c:pt>
                <c:pt idx="1135">
                  <c:v>11.5708</c:v>
                </c:pt>
                <c:pt idx="1136">
                  <c:v>11.552300000000001</c:v>
                </c:pt>
                <c:pt idx="1137">
                  <c:v>11.5585</c:v>
                </c:pt>
                <c:pt idx="1138">
                  <c:v>11.5708</c:v>
                </c:pt>
                <c:pt idx="1139">
                  <c:v>11.552300000000001</c:v>
                </c:pt>
                <c:pt idx="1140">
                  <c:v>11.5585</c:v>
                </c:pt>
                <c:pt idx="1141">
                  <c:v>11.7195</c:v>
                </c:pt>
                <c:pt idx="1142">
                  <c:v>11.5571</c:v>
                </c:pt>
                <c:pt idx="1143">
                  <c:v>11.5722</c:v>
                </c:pt>
                <c:pt idx="1144">
                  <c:v>11.552300000000001</c:v>
                </c:pt>
                <c:pt idx="1145">
                  <c:v>11.5571</c:v>
                </c:pt>
                <c:pt idx="1146">
                  <c:v>11.5722</c:v>
                </c:pt>
                <c:pt idx="1147">
                  <c:v>11.552300000000001</c:v>
                </c:pt>
                <c:pt idx="1148">
                  <c:v>11.5571</c:v>
                </c:pt>
                <c:pt idx="1149">
                  <c:v>11.5722</c:v>
                </c:pt>
                <c:pt idx="1150">
                  <c:v>11.552300000000001</c:v>
                </c:pt>
                <c:pt idx="1151">
                  <c:v>11.5571</c:v>
                </c:pt>
                <c:pt idx="1152">
                  <c:v>11.5654</c:v>
                </c:pt>
                <c:pt idx="1153">
                  <c:v>11.7127</c:v>
                </c:pt>
                <c:pt idx="1154">
                  <c:v>11.5708</c:v>
                </c:pt>
                <c:pt idx="1155">
                  <c:v>11.552300000000001</c:v>
                </c:pt>
                <c:pt idx="1156">
                  <c:v>11.5585</c:v>
                </c:pt>
                <c:pt idx="1157">
                  <c:v>11.5708</c:v>
                </c:pt>
                <c:pt idx="1158">
                  <c:v>11.552300000000001</c:v>
                </c:pt>
                <c:pt idx="1159">
                  <c:v>11.5585</c:v>
                </c:pt>
                <c:pt idx="1160">
                  <c:v>11.5708</c:v>
                </c:pt>
                <c:pt idx="1161">
                  <c:v>11.552300000000001</c:v>
                </c:pt>
                <c:pt idx="1162">
                  <c:v>11.5585</c:v>
                </c:pt>
                <c:pt idx="1163">
                  <c:v>11.5708</c:v>
                </c:pt>
                <c:pt idx="1164">
                  <c:v>11.7257</c:v>
                </c:pt>
                <c:pt idx="1165">
                  <c:v>11.552300000000001</c:v>
                </c:pt>
                <c:pt idx="1166">
                  <c:v>11.552300000000001</c:v>
                </c:pt>
                <c:pt idx="1167">
                  <c:v>11.577</c:v>
                </c:pt>
                <c:pt idx="1168">
                  <c:v>11.552300000000001</c:v>
                </c:pt>
                <c:pt idx="1169">
                  <c:v>11.552300000000001</c:v>
                </c:pt>
                <c:pt idx="1170">
                  <c:v>11.577</c:v>
                </c:pt>
                <c:pt idx="1171">
                  <c:v>11.552300000000001</c:v>
                </c:pt>
                <c:pt idx="1172">
                  <c:v>11.552300000000001</c:v>
                </c:pt>
                <c:pt idx="1173">
                  <c:v>11.577</c:v>
                </c:pt>
                <c:pt idx="1174">
                  <c:v>11.552300000000001</c:v>
                </c:pt>
                <c:pt idx="1175">
                  <c:v>11.724299999999999</c:v>
                </c:pt>
                <c:pt idx="1176">
                  <c:v>11.552300000000001</c:v>
                </c:pt>
                <c:pt idx="1177">
                  <c:v>11.5585</c:v>
                </c:pt>
                <c:pt idx="1178">
                  <c:v>11.5708</c:v>
                </c:pt>
                <c:pt idx="1179">
                  <c:v>11.552300000000001</c:v>
                </c:pt>
                <c:pt idx="1180">
                  <c:v>11.5585</c:v>
                </c:pt>
                <c:pt idx="1181">
                  <c:v>11.5708</c:v>
                </c:pt>
                <c:pt idx="1182">
                  <c:v>11.552300000000001</c:v>
                </c:pt>
                <c:pt idx="1183">
                  <c:v>11.5585</c:v>
                </c:pt>
                <c:pt idx="1184">
                  <c:v>11.5708</c:v>
                </c:pt>
                <c:pt idx="1185">
                  <c:v>11.552300000000001</c:v>
                </c:pt>
                <c:pt idx="1186">
                  <c:v>11.7257</c:v>
                </c:pt>
                <c:pt idx="1187">
                  <c:v>11.552300000000001</c:v>
                </c:pt>
                <c:pt idx="1188">
                  <c:v>11.577</c:v>
                </c:pt>
                <c:pt idx="1189">
                  <c:v>11.552300000000001</c:v>
                </c:pt>
                <c:pt idx="1190">
                  <c:v>11.552300000000001</c:v>
                </c:pt>
                <c:pt idx="1191">
                  <c:v>11.577</c:v>
                </c:pt>
                <c:pt idx="1192">
                  <c:v>11.552300000000001</c:v>
                </c:pt>
                <c:pt idx="1193">
                  <c:v>11.552300000000001</c:v>
                </c:pt>
                <c:pt idx="1194">
                  <c:v>11.577</c:v>
                </c:pt>
                <c:pt idx="1195">
                  <c:v>11.552300000000001</c:v>
                </c:pt>
                <c:pt idx="1196">
                  <c:v>11.552300000000001</c:v>
                </c:pt>
                <c:pt idx="1197">
                  <c:v>11.577</c:v>
                </c:pt>
                <c:pt idx="1198">
                  <c:v>11.7058</c:v>
                </c:pt>
                <c:pt idx="1199">
                  <c:v>11.5708</c:v>
                </c:pt>
                <c:pt idx="1200">
                  <c:v>11.552300000000001</c:v>
                </c:pt>
                <c:pt idx="1201">
                  <c:v>11.5585</c:v>
                </c:pt>
                <c:pt idx="1202">
                  <c:v>11.5708</c:v>
                </c:pt>
                <c:pt idx="1203">
                  <c:v>11.552300000000001</c:v>
                </c:pt>
                <c:pt idx="1204">
                  <c:v>11.5585</c:v>
                </c:pt>
                <c:pt idx="1205">
                  <c:v>11.5708</c:v>
                </c:pt>
                <c:pt idx="1206">
                  <c:v>11.552300000000001</c:v>
                </c:pt>
                <c:pt idx="1207">
                  <c:v>11.5585</c:v>
                </c:pt>
                <c:pt idx="1208">
                  <c:v>11.5708</c:v>
                </c:pt>
                <c:pt idx="1209">
                  <c:v>11.7058</c:v>
                </c:pt>
                <c:pt idx="1210">
                  <c:v>11.5722</c:v>
                </c:pt>
                <c:pt idx="1211">
                  <c:v>11.552300000000001</c:v>
                </c:pt>
                <c:pt idx="1212">
                  <c:v>11.5571</c:v>
                </c:pt>
                <c:pt idx="1213">
                  <c:v>11.5722</c:v>
                </c:pt>
                <c:pt idx="1214">
                  <c:v>11.552300000000001</c:v>
                </c:pt>
                <c:pt idx="1215">
                  <c:v>11.5571</c:v>
                </c:pt>
                <c:pt idx="1216">
                  <c:v>11.5722</c:v>
                </c:pt>
                <c:pt idx="1217">
                  <c:v>11.552300000000001</c:v>
                </c:pt>
                <c:pt idx="1218">
                  <c:v>11.5571</c:v>
                </c:pt>
                <c:pt idx="1219">
                  <c:v>11.5722</c:v>
                </c:pt>
                <c:pt idx="1220">
                  <c:v>8.5336790977400003</c:v>
                </c:pt>
                <c:pt idx="1221">
                  <c:v>1.94834909774</c:v>
                </c:pt>
                <c:pt idx="1222">
                  <c:v>3.12845992481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D-4020-899A-85BEACAE5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567-1B63-4FDE-8F48-04499CE6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7E36-8808-4D41-8CEF-DA7FE0D7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AC50-D55F-4D6B-9F05-817EED3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D99C-BE53-4815-86AB-94374874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8EA-C3BF-49B0-97F6-153C307F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F2BC-F085-434A-A498-BD941C87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17E3-9472-4964-93B3-652752BB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B9A5-BE6E-4C7C-964D-3E03645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0A49-6E4D-4530-8CED-0C10F040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2FAB-0BE8-4EAC-9A17-3561C46B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39C74-DA47-4664-A4A6-52616683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2117-8226-4E9D-8698-8FA2BB8F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5AC0-8375-4137-BA8F-EEC8C3F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627E-6505-460C-AD16-E3BB8D33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174C-4975-44A0-BE69-70D9826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3F2-5B0E-4D32-A441-3488DA2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6227-F8F4-4865-B625-AC8A942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D3E2-A0C5-4C6A-897F-75F87A8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76CC-370F-497B-ACD2-C1F0207C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0164-4D9A-425F-AE25-6DCDCE34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B3C1-0ADE-4AAB-BAB6-36A4F04A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5E91-1B11-4495-A6B8-A59B01F0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A73-EC83-43D1-82C1-168CA95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0862-2E36-446C-9CD3-79EAEBBB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70E2-7EBC-439A-9BF2-9C48F0B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841-7D52-456B-94FE-A8BD884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5C99-22B1-4E04-A259-1CA05D74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BBEE-5733-4B3E-AB07-A5E3DB0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EEF6-F878-4BFE-A953-CC2C657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C411-3860-4DE9-B21B-0951688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CC6D-8568-449D-995F-5CE4C53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4374-D3EE-4048-A5CA-F481586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E5AA-FDF8-49DB-9961-4A8B5203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5813-D0B3-4861-8F4C-FFC8487A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A8F1-8A96-45E2-B441-9D67E7C8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5CB7-A852-41A8-B70B-1F0A8FF87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28FE-5E5D-4935-998E-81053A34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F2B7C-F565-4C6C-9F50-8F17CFD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3F2A9-6A06-434D-9883-602C6135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F89E-D301-41BA-8F79-1C42572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47FB-DF4A-44FA-8F88-BC7B13F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E8DF-BD2B-41B5-8CFB-4AD063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0B7F-5D83-4521-8746-212571C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BD598-0A9F-4AD1-901F-F679C5B5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5F658-94A4-4D42-8F20-3CB44EE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1185-06AD-4D7D-8938-4F8079BC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537-E98A-4B41-849D-7EBBD74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895-4CE0-4358-851F-904276CA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FC75-0AB7-4DD8-A848-59C48CDA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D827-9EB6-4CCA-8C26-ECBE99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5AF7-ACC0-4417-851F-9A281B4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4918-8E3C-43EB-97D3-7A2624D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828-C1DC-4B4F-A06E-134D0DE9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3309A-651E-420A-B495-32B8DCD0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BD9E-E190-47C4-B6F3-8BF613E7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0A31-3E90-430F-A2CF-822E0E5F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AF3D-9D60-4CAB-96C2-98D298A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1581-DDDA-4C58-BC77-4840D80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8D361-840B-4174-AB5D-6F8106A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2DD1-D914-4B01-82AB-F64BE001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0A8C-4910-44DE-BB65-E257853B3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2445-A08C-4C92-9907-7C554C70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6BB5-03CD-4C9C-9900-7D2B6A77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B7C8B7-A6B8-4F9F-8D56-C934A4CC2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999464"/>
              </p:ext>
            </p:extLst>
          </p:nvPr>
        </p:nvGraphicFramePr>
        <p:xfrm>
          <a:off x="1475172" y="249685"/>
          <a:ext cx="9772836" cy="5863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257AF3-6E4D-4069-988E-EE3675863A9C}"/>
              </a:ext>
            </a:extLst>
          </p:cNvPr>
          <p:cNvSpPr txBox="1"/>
          <p:nvPr/>
        </p:nvSpPr>
        <p:spPr>
          <a:xfrm>
            <a:off x="292962" y="5868138"/>
            <a:ext cx="3879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a + CONSTANT_32;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9971D-89F7-4FD3-A9C5-590065A76C81}"/>
              </a:ext>
            </a:extLst>
          </p:cNvPr>
          <p:cNvCxnSpPr>
            <a:cxnSpLocks/>
          </p:cNvCxnSpPr>
          <p:nvPr/>
        </p:nvCxnSpPr>
        <p:spPr>
          <a:xfrm flipV="1">
            <a:off x="878889" y="3542190"/>
            <a:ext cx="1660125" cy="23259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0BC419-C2A9-4D81-846A-89FC17B7D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476796"/>
              </p:ext>
            </p:extLst>
          </p:nvPr>
        </p:nvGraphicFramePr>
        <p:xfrm>
          <a:off x="6522129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A3D00-E4CA-4D2B-806A-4CB30637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276287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2219B-CCF5-4B94-8978-3DB9D5224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79178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B5CCDE-3918-4B0C-9683-B2E4CE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9730"/>
              </p:ext>
            </p:extLst>
          </p:nvPr>
        </p:nvGraphicFramePr>
        <p:xfrm>
          <a:off x="905523" y="114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D3842C-6325-4D28-ABFB-602A8185BF6A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5915-CD43-48CA-9CB1-D97EE339B467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18E1C-FF28-46FF-B2F1-D49AC0E68ADD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FCF4-B5E9-47C8-BD80-9AC95CDDDFBD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55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D2599-4DB8-40AE-A31B-B9B37B91A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4560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2818B1-EE27-42FB-AF35-15F2BF1F56CE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8658B-5DE0-459C-A1D0-6D4FD8E3573B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8FBF9-0474-4D21-B037-5DC5A1EFFC2B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07B1B-F2E5-49B7-B985-C2D94FD42CD4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616BBC8-FBDE-4F5A-8AE0-0F96B827B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530038"/>
              </p:ext>
            </p:extLst>
          </p:nvPr>
        </p:nvGraphicFramePr>
        <p:xfrm>
          <a:off x="1097871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FB3FE2-37AA-4BDD-BA22-FD27A21F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41173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CC202B1-BF61-4A24-A099-82D593D41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54578"/>
              </p:ext>
            </p:extLst>
          </p:nvPr>
        </p:nvGraphicFramePr>
        <p:xfrm>
          <a:off x="6714477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413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A0D04C-11D0-454D-877E-FBD20ECEB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1435"/>
              </p:ext>
            </p:extLst>
          </p:nvPr>
        </p:nvGraphicFramePr>
        <p:xfrm>
          <a:off x="1123950" y="314325"/>
          <a:ext cx="10344149" cy="585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9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 '17</dc:creator>
  <cp:lastModifiedBy>Work '17</cp:lastModifiedBy>
  <cp:revision>8</cp:revision>
  <dcterms:created xsi:type="dcterms:W3CDTF">2017-12-02T21:00:48Z</dcterms:created>
  <dcterms:modified xsi:type="dcterms:W3CDTF">2017-12-02T23:59:35Z</dcterms:modified>
</cp:coreProperties>
</file>