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59" r:id="rId6"/>
    <p:sldId id="268" r:id="rId7"/>
    <p:sldId id="258" r:id="rId8"/>
    <p:sldId id="260" r:id="rId9"/>
    <p:sldId id="261" r:id="rId10"/>
    <p:sldId id="262" r:id="rId11"/>
    <p:sldId id="263" r:id="rId12"/>
    <p:sldId id="265" r:id="rId13"/>
    <p:sldId id="269" r:id="rId14"/>
    <p:sldId id="266" r:id="rId15"/>
    <p:sldId id="267" r:id="rId16"/>
    <p:sldId id="264" r:id="rId17"/>
    <p:sldId id="270"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Leonardo Andrade Collazos" initials="WLAC" lastIdx="2" clrIdx="0">
    <p:extLst>
      <p:ext uri="{19B8F6BF-5375-455C-9EA6-DF929625EA0E}">
        <p15:presenceInfo xmlns:p15="http://schemas.microsoft.com/office/powerpoint/2012/main" userId="S::william.andrade@upb.edu.co::7132b215-9ef9-4da4-af4c-3fb457cc8b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8ED43-85CD-4892-8659-151B064E1704}" v="125" dt="2020-10-16T21:09:51.282"/>
    <p1510:client id="{2E873169-2A64-4DFF-AC18-CBD2DB4CCA91}" v="92" dt="2020-10-17T16:37:14.536"/>
    <p1510:client id="{C6BCD02B-8363-49D4-B33E-5C5E70500EAF}" v="67" dt="2020-10-17T02:15:56.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der Valencia Ocampo" userId="f4401013-8608-427f-b88b-b734e103fd28" providerId="ADAL" clId="{C6BCD02B-8363-49D4-B33E-5C5E70500EAF}"/>
    <pc:docChg chg="undo custSel addSld modSld">
      <pc:chgData name="Wilder Valencia Ocampo" userId="f4401013-8608-427f-b88b-b734e103fd28" providerId="ADAL" clId="{C6BCD02B-8363-49D4-B33E-5C5E70500EAF}" dt="2020-10-17T02:17:07.167" v="80" actId="404"/>
      <pc:docMkLst>
        <pc:docMk/>
      </pc:docMkLst>
      <pc:sldChg chg="modSp mod">
        <pc:chgData name="Wilder Valencia Ocampo" userId="f4401013-8608-427f-b88b-b734e103fd28" providerId="ADAL" clId="{C6BCD02B-8363-49D4-B33E-5C5E70500EAF}" dt="2020-10-16T21:04:33.944" v="13" actId="14100"/>
        <pc:sldMkLst>
          <pc:docMk/>
          <pc:sldMk cId="2618235176" sldId="257"/>
        </pc:sldMkLst>
        <pc:spChg chg="mod">
          <ac:chgData name="Wilder Valencia Ocampo" userId="f4401013-8608-427f-b88b-b734e103fd28" providerId="ADAL" clId="{C6BCD02B-8363-49D4-B33E-5C5E70500EAF}" dt="2020-10-16T21:04:33.944" v="13" actId="14100"/>
          <ac:spMkLst>
            <pc:docMk/>
            <pc:sldMk cId="2618235176" sldId="257"/>
            <ac:spMk id="4" creationId="{DDA71C19-623A-4452-80E2-1F7FE81E8B37}"/>
          </ac:spMkLst>
        </pc:spChg>
      </pc:sldChg>
      <pc:sldChg chg="modSp mod">
        <pc:chgData name="Wilder Valencia Ocampo" userId="f4401013-8608-427f-b88b-b734e103fd28" providerId="ADAL" clId="{C6BCD02B-8363-49D4-B33E-5C5E70500EAF}" dt="2020-10-16T21:05:25.107" v="18" actId="2711"/>
        <pc:sldMkLst>
          <pc:docMk/>
          <pc:sldMk cId="761521763" sldId="258"/>
        </pc:sldMkLst>
        <pc:spChg chg="mod">
          <ac:chgData name="Wilder Valencia Ocampo" userId="f4401013-8608-427f-b88b-b734e103fd28" providerId="ADAL" clId="{C6BCD02B-8363-49D4-B33E-5C5E70500EAF}" dt="2020-10-16T21:05:25.107" v="18" actId="2711"/>
          <ac:spMkLst>
            <pc:docMk/>
            <pc:sldMk cId="761521763" sldId="258"/>
            <ac:spMk id="102" creationId="{00000000-0000-0000-0000-000000000000}"/>
          </ac:spMkLst>
        </pc:spChg>
      </pc:sldChg>
      <pc:sldChg chg="modSp mod">
        <pc:chgData name="Wilder Valencia Ocampo" userId="f4401013-8608-427f-b88b-b734e103fd28" providerId="ADAL" clId="{C6BCD02B-8363-49D4-B33E-5C5E70500EAF}" dt="2020-10-16T21:04:58.537" v="14" actId="2711"/>
        <pc:sldMkLst>
          <pc:docMk/>
          <pc:sldMk cId="2075092250" sldId="259"/>
        </pc:sldMkLst>
        <pc:spChg chg="mod">
          <ac:chgData name="Wilder Valencia Ocampo" userId="f4401013-8608-427f-b88b-b734e103fd28" providerId="ADAL" clId="{C6BCD02B-8363-49D4-B33E-5C5E70500EAF}" dt="2020-10-16T21:04:58.537" v="14" actId="2711"/>
          <ac:spMkLst>
            <pc:docMk/>
            <pc:sldMk cId="2075092250" sldId="259"/>
            <ac:spMk id="134" creationId="{00000000-0000-0000-0000-000000000000}"/>
          </ac:spMkLst>
        </pc:spChg>
      </pc:sldChg>
      <pc:sldChg chg="modSp mod">
        <pc:chgData name="Wilder Valencia Ocampo" userId="f4401013-8608-427f-b88b-b734e103fd28" providerId="ADAL" clId="{C6BCD02B-8363-49D4-B33E-5C5E70500EAF}" dt="2020-10-16T21:12:00.368" v="54" actId="1076"/>
        <pc:sldMkLst>
          <pc:docMk/>
          <pc:sldMk cId="2909133656" sldId="260"/>
        </pc:sldMkLst>
        <pc:spChg chg="mod">
          <ac:chgData name="Wilder Valencia Ocampo" userId="f4401013-8608-427f-b88b-b734e103fd28" providerId="ADAL" clId="{C6BCD02B-8363-49D4-B33E-5C5E70500EAF}" dt="2020-10-16T21:06:57.769" v="19" actId="2711"/>
          <ac:spMkLst>
            <pc:docMk/>
            <pc:sldMk cId="2909133656" sldId="260"/>
            <ac:spMk id="102" creationId="{00000000-0000-0000-0000-000000000000}"/>
          </ac:spMkLst>
        </pc:spChg>
        <pc:picChg chg="mod">
          <ac:chgData name="Wilder Valencia Ocampo" userId="f4401013-8608-427f-b88b-b734e103fd28" providerId="ADAL" clId="{C6BCD02B-8363-49D4-B33E-5C5E70500EAF}" dt="2020-10-16T21:12:00.368" v="54" actId="1076"/>
          <ac:picMkLst>
            <pc:docMk/>
            <pc:sldMk cId="2909133656" sldId="260"/>
            <ac:picMk id="2050" creationId="{17DBEC56-974E-4DEE-A896-D5D5000AA9DC}"/>
          </ac:picMkLst>
        </pc:picChg>
      </pc:sldChg>
      <pc:sldChg chg="modSp mod">
        <pc:chgData name="Wilder Valencia Ocampo" userId="f4401013-8608-427f-b88b-b734e103fd28" providerId="ADAL" clId="{C6BCD02B-8363-49D4-B33E-5C5E70500EAF}" dt="2020-10-16T21:07:07.026" v="20" actId="2711"/>
        <pc:sldMkLst>
          <pc:docMk/>
          <pc:sldMk cId="2406157654" sldId="261"/>
        </pc:sldMkLst>
        <pc:spChg chg="mod">
          <ac:chgData name="Wilder Valencia Ocampo" userId="f4401013-8608-427f-b88b-b734e103fd28" providerId="ADAL" clId="{C6BCD02B-8363-49D4-B33E-5C5E70500EAF}" dt="2020-10-16T21:07:07.026" v="20" actId="2711"/>
          <ac:spMkLst>
            <pc:docMk/>
            <pc:sldMk cId="2406157654" sldId="261"/>
            <ac:spMk id="154" creationId="{00000000-0000-0000-0000-000000000000}"/>
          </ac:spMkLst>
        </pc:spChg>
      </pc:sldChg>
      <pc:sldChg chg="modSp mod">
        <pc:chgData name="Wilder Valencia Ocampo" userId="f4401013-8608-427f-b88b-b734e103fd28" providerId="ADAL" clId="{C6BCD02B-8363-49D4-B33E-5C5E70500EAF}" dt="2020-10-16T21:07:14.797" v="23" actId="2711"/>
        <pc:sldMkLst>
          <pc:docMk/>
          <pc:sldMk cId="219884922" sldId="262"/>
        </pc:sldMkLst>
        <pc:spChg chg="mod">
          <ac:chgData name="Wilder Valencia Ocampo" userId="f4401013-8608-427f-b88b-b734e103fd28" providerId="ADAL" clId="{C6BCD02B-8363-49D4-B33E-5C5E70500EAF}" dt="2020-10-16T21:07:14.797" v="23" actId="2711"/>
          <ac:spMkLst>
            <pc:docMk/>
            <pc:sldMk cId="219884922" sldId="262"/>
            <ac:spMk id="154" creationId="{00000000-0000-0000-0000-000000000000}"/>
          </ac:spMkLst>
        </pc:spChg>
      </pc:sldChg>
      <pc:sldChg chg="modSp mod modNotesTx">
        <pc:chgData name="Wilder Valencia Ocampo" userId="f4401013-8608-427f-b88b-b734e103fd28" providerId="ADAL" clId="{C6BCD02B-8363-49D4-B33E-5C5E70500EAF}" dt="2020-10-16T21:10:38.552" v="47" actId="20577"/>
        <pc:sldMkLst>
          <pc:docMk/>
          <pc:sldMk cId="3938196354" sldId="263"/>
        </pc:sldMkLst>
        <pc:spChg chg="mod">
          <ac:chgData name="Wilder Valencia Ocampo" userId="f4401013-8608-427f-b88b-b734e103fd28" providerId="ADAL" clId="{C6BCD02B-8363-49D4-B33E-5C5E70500EAF}" dt="2020-10-16T21:08:11.318" v="24" actId="113"/>
          <ac:spMkLst>
            <pc:docMk/>
            <pc:sldMk cId="3938196354" sldId="263"/>
            <ac:spMk id="154" creationId="{00000000-0000-0000-0000-000000000000}"/>
          </ac:spMkLst>
        </pc:spChg>
      </pc:sldChg>
      <pc:sldChg chg="modSp mod modNotesTx">
        <pc:chgData name="Wilder Valencia Ocampo" userId="f4401013-8608-427f-b88b-b734e103fd28" providerId="ADAL" clId="{C6BCD02B-8363-49D4-B33E-5C5E70500EAF}" dt="2020-10-17T02:16:14.603" v="75" actId="1076"/>
        <pc:sldMkLst>
          <pc:docMk/>
          <pc:sldMk cId="2714817698" sldId="264"/>
        </pc:sldMkLst>
        <pc:spChg chg="mod">
          <ac:chgData name="Wilder Valencia Ocampo" userId="f4401013-8608-427f-b88b-b734e103fd28" providerId="ADAL" clId="{C6BCD02B-8363-49D4-B33E-5C5E70500EAF}" dt="2020-10-17T02:16:12.594" v="74" actId="1076"/>
          <ac:spMkLst>
            <pc:docMk/>
            <pc:sldMk cId="2714817698" sldId="264"/>
            <ac:spMk id="4" creationId="{D1AE3565-530C-4A82-A4AD-8E50A1C240E6}"/>
          </ac:spMkLst>
        </pc:spChg>
        <pc:spChg chg="mod">
          <ac:chgData name="Wilder Valencia Ocampo" userId="f4401013-8608-427f-b88b-b734e103fd28" providerId="ADAL" clId="{C6BCD02B-8363-49D4-B33E-5C5E70500EAF}" dt="2020-10-16T21:09:45.799" v="42" actId="2711"/>
          <ac:spMkLst>
            <pc:docMk/>
            <pc:sldMk cId="2714817698" sldId="264"/>
            <ac:spMk id="154" creationId="{00000000-0000-0000-0000-000000000000}"/>
          </ac:spMkLst>
        </pc:spChg>
        <pc:picChg chg="mod">
          <ac:chgData name="Wilder Valencia Ocampo" userId="f4401013-8608-427f-b88b-b734e103fd28" providerId="ADAL" clId="{C6BCD02B-8363-49D4-B33E-5C5E70500EAF}" dt="2020-10-17T02:16:14.603" v="75" actId="1076"/>
          <ac:picMkLst>
            <pc:docMk/>
            <pc:sldMk cId="2714817698" sldId="264"/>
            <ac:picMk id="3" creationId="{9B73DEC9-8124-4268-B2E3-0761955869EE}"/>
          </ac:picMkLst>
        </pc:picChg>
      </pc:sldChg>
      <pc:sldChg chg="modSp mod modNotesTx">
        <pc:chgData name="Wilder Valencia Ocampo" userId="f4401013-8608-427f-b88b-b734e103fd28" providerId="ADAL" clId="{C6BCD02B-8363-49D4-B33E-5C5E70500EAF}" dt="2020-10-16T21:11:17.001" v="53" actId="20577"/>
        <pc:sldMkLst>
          <pc:docMk/>
          <pc:sldMk cId="942891447" sldId="265"/>
        </pc:sldMkLst>
        <pc:spChg chg="mod">
          <ac:chgData name="Wilder Valencia Ocampo" userId="f4401013-8608-427f-b88b-b734e103fd28" providerId="ADAL" clId="{C6BCD02B-8363-49D4-B33E-5C5E70500EAF}" dt="2020-10-16T21:08:54.844" v="31" actId="113"/>
          <ac:spMkLst>
            <pc:docMk/>
            <pc:sldMk cId="942891447" sldId="265"/>
            <ac:spMk id="154" creationId="{00000000-0000-0000-0000-000000000000}"/>
          </ac:spMkLst>
        </pc:spChg>
      </pc:sldChg>
      <pc:sldChg chg="modSp mod modNotesTx">
        <pc:chgData name="Wilder Valencia Ocampo" userId="f4401013-8608-427f-b88b-b734e103fd28" providerId="ADAL" clId="{C6BCD02B-8363-49D4-B33E-5C5E70500EAF}" dt="2020-10-16T21:11:10.636" v="51" actId="20577"/>
        <pc:sldMkLst>
          <pc:docMk/>
          <pc:sldMk cId="2592102922" sldId="266"/>
        </pc:sldMkLst>
        <pc:spChg chg="mod">
          <ac:chgData name="Wilder Valencia Ocampo" userId="f4401013-8608-427f-b88b-b734e103fd28" providerId="ADAL" clId="{C6BCD02B-8363-49D4-B33E-5C5E70500EAF}" dt="2020-10-16T21:09:05.506" v="35" actId="113"/>
          <ac:spMkLst>
            <pc:docMk/>
            <pc:sldMk cId="2592102922" sldId="266"/>
            <ac:spMk id="154" creationId="{00000000-0000-0000-0000-000000000000}"/>
          </ac:spMkLst>
        </pc:spChg>
      </pc:sldChg>
      <pc:sldChg chg="modSp mod modNotesTx">
        <pc:chgData name="Wilder Valencia Ocampo" userId="f4401013-8608-427f-b88b-b734e103fd28" providerId="ADAL" clId="{C6BCD02B-8363-49D4-B33E-5C5E70500EAF}" dt="2020-10-17T02:16:55.688" v="78" actId="2711"/>
        <pc:sldMkLst>
          <pc:docMk/>
          <pc:sldMk cId="2542255963" sldId="267"/>
        </pc:sldMkLst>
        <pc:spChg chg="mod">
          <ac:chgData name="Wilder Valencia Ocampo" userId="f4401013-8608-427f-b88b-b734e103fd28" providerId="ADAL" clId="{C6BCD02B-8363-49D4-B33E-5C5E70500EAF}" dt="2020-10-17T02:16:50.946" v="77" actId="2711"/>
          <ac:spMkLst>
            <pc:docMk/>
            <pc:sldMk cId="2542255963" sldId="267"/>
            <ac:spMk id="2" creationId="{6386771D-B487-4156-BB1A-C7E48F6817B3}"/>
          </ac:spMkLst>
        </pc:spChg>
        <pc:spChg chg="mod">
          <ac:chgData name="Wilder Valencia Ocampo" userId="f4401013-8608-427f-b88b-b734e103fd28" providerId="ADAL" clId="{C6BCD02B-8363-49D4-B33E-5C5E70500EAF}" dt="2020-10-17T02:16:55.688" v="78" actId="2711"/>
          <ac:spMkLst>
            <pc:docMk/>
            <pc:sldMk cId="2542255963" sldId="267"/>
            <ac:spMk id="3" creationId="{FD2020A0-E3C1-474F-9608-E4E0B43ED681}"/>
          </ac:spMkLst>
        </pc:spChg>
        <pc:spChg chg="mod">
          <ac:chgData name="Wilder Valencia Ocampo" userId="f4401013-8608-427f-b88b-b734e103fd28" providerId="ADAL" clId="{C6BCD02B-8363-49D4-B33E-5C5E70500EAF}" dt="2020-10-17T02:16:45.986" v="76" actId="2711"/>
          <ac:spMkLst>
            <pc:docMk/>
            <pc:sldMk cId="2542255963" sldId="267"/>
            <ac:spMk id="154" creationId="{00000000-0000-0000-0000-000000000000}"/>
          </ac:spMkLst>
        </pc:spChg>
      </pc:sldChg>
      <pc:sldChg chg="modSp add mod">
        <pc:chgData name="Wilder Valencia Ocampo" userId="f4401013-8608-427f-b88b-b734e103fd28" providerId="ADAL" clId="{C6BCD02B-8363-49D4-B33E-5C5E70500EAF}" dt="2020-10-16T21:05:08.112" v="17" actId="2711"/>
        <pc:sldMkLst>
          <pc:docMk/>
          <pc:sldMk cId="1634216613" sldId="268"/>
        </pc:sldMkLst>
        <pc:spChg chg="mod">
          <ac:chgData name="Wilder Valencia Ocampo" userId="f4401013-8608-427f-b88b-b734e103fd28" providerId="ADAL" clId="{C6BCD02B-8363-49D4-B33E-5C5E70500EAF}" dt="2020-10-16T21:05:08.112" v="17" actId="2711"/>
          <ac:spMkLst>
            <pc:docMk/>
            <pc:sldMk cId="1634216613" sldId="268"/>
            <ac:spMk id="134" creationId="{00000000-0000-0000-0000-000000000000}"/>
          </ac:spMkLst>
        </pc:spChg>
      </pc:sldChg>
      <pc:sldChg chg="modSp mod modNotesTx">
        <pc:chgData name="Wilder Valencia Ocampo" userId="f4401013-8608-427f-b88b-b734e103fd28" providerId="ADAL" clId="{C6BCD02B-8363-49D4-B33E-5C5E70500EAF}" dt="2020-10-16T21:11:13.944" v="52" actId="20577"/>
        <pc:sldMkLst>
          <pc:docMk/>
          <pc:sldMk cId="225534407" sldId="269"/>
        </pc:sldMkLst>
        <pc:spChg chg="mod">
          <ac:chgData name="Wilder Valencia Ocampo" userId="f4401013-8608-427f-b88b-b734e103fd28" providerId="ADAL" clId="{C6BCD02B-8363-49D4-B33E-5C5E70500EAF}" dt="2020-10-16T21:08:39.954" v="28" actId="2711"/>
          <ac:spMkLst>
            <pc:docMk/>
            <pc:sldMk cId="225534407" sldId="269"/>
            <ac:spMk id="154" creationId="{00000000-0000-0000-0000-000000000000}"/>
          </ac:spMkLst>
        </pc:spChg>
      </pc:sldChg>
      <pc:sldChg chg="delSp modSp mod modNotesTx">
        <pc:chgData name="Wilder Valencia Ocampo" userId="f4401013-8608-427f-b88b-b734e103fd28" providerId="ADAL" clId="{C6BCD02B-8363-49D4-B33E-5C5E70500EAF}" dt="2020-10-17T02:17:07.167" v="80" actId="404"/>
        <pc:sldMkLst>
          <pc:docMk/>
          <pc:sldMk cId="4130620337" sldId="270"/>
        </pc:sldMkLst>
        <pc:spChg chg="del">
          <ac:chgData name="Wilder Valencia Ocampo" userId="f4401013-8608-427f-b88b-b734e103fd28" providerId="ADAL" clId="{C6BCD02B-8363-49D4-B33E-5C5E70500EAF}" dt="2020-10-16T21:09:55.226" v="44" actId="478"/>
          <ac:spMkLst>
            <pc:docMk/>
            <pc:sldMk cId="4130620337" sldId="270"/>
            <ac:spMk id="4" creationId="{D1AE3565-530C-4A82-A4AD-8E50A1C240E6}"/>
          </ac:spMkLst>
        </pc:spChg>
        <pc:spChg chg="mod">
          <ac:chgData name="Wilder Valencia Ocampo" userId="f4401013-8608-427f-b88b-b734e103fd28" providerId="ADAL" clId="{C6BCD02B-8363-49D4-B33E-5C5E70500EAF}" dt="2020-10-17T02:17:07.167" v="80" actId="404"/>
          <ac:spMkLst>
            <pc:docMk/>
            <pc:sldMk cId="4130620337" sldId="270"/>
            <ac:spMk id="154" creationId="{00000000-0000-0000-0000-000000000000}"/>
          </ac:spMkLst>
        </pc:spChg>
        <pc:picChg chg="del">
          <ac:chgData name="Wilder Valencia Ocampo" userId="f4401013-8608-427f-b88b-b734e103fd28" providerId="ADAL" clId="{C6BCD02B-8363-49D4-B33E-5C5E70500EAF}" dt="2020-10-16T21:09:53.366" v="43" actId="478"/>
          <ac:picMkLst>
            <pc:docMk/>
            <pc:sldMk cId="4130620337" sldId="270"/>
            <ac:picMk id="3" creationId="{9B73DEC9-8124-4268-B2E3-0761955869EE}"/>
          </ac:picMkLst>
        </pc:picChg>
      </pc:sldChg>
    </pc:docChg>
  </pc:docChgLst>
  <pc:docChgLst>
    <pc:chgData name="Juan Camilo Restrepo Velez" userId="4dc8c9d8-c5c8-45ab-843f-d2766365e64a" providerId="ADAL" clId="{2E873169-2A64-4DFF-AC18-CBD2DB4CCA91}"/>
    <pc:docChg chg="undo redo custSel modSld">
      <pc:chgData name="Juan Camilo Restrepo Velez" userId="4dc8c9d8-c5c8-45ab-843f-d2766365e64a" providerId="ADAL" clId="{2E873169-2A64-4DFF-AC18-CBD2DB4CCA91}" dt="2020-10-17T16:37:14.536" v="1913" actId="1076"/>
      <pc:docMkLst>
        <pc:docMk/>
      </pc:docMkLst>
      <pc:sldChg chg="modSp mod">
        <pc:chgData name="Juan Camilo Restrepo Velez" userId="4dc8c9d8-c5c8-45ab-843f-d2766365e64a" providerId="ADAL" clId="{2E873169-2A64-4DFF-AC18-CBD2DB4CCA91}" dt="2020-10-17T16:10:23.312" v="1847" actId="14100"/>
        <pc:sldMkLst>
          <pc:docMk/>
          <pc:sldMk cId="2618235176" sldId="257"/>
        </pc:sldMkLst>
        <pc:spChg chg="mod">
          <ac:chgData name="Juan Camilo Restrepo Velez" userId="4dc8c9d8-c5c8-45ab-843f-d2766365e64a" providerId="ADAL" clId="{2E873169-2A64-4DFF-AC18-CBD2DB4CCA91}" dt="2020-10-17T16:10:23.312" v="1847" actId="14100"/>
          <ac:spMkLst>
            <pc:docMk/>
            <pc:sldMk cId="2618235176" sldId="257"/>
            <ac:spMk id="4" creationId="{DDA71C19-623A-4452-80E2-1F7FE81E8B37}"/>
          </ac:spMkLst>
        </pc:spChg>
      </pc:sldChg>
      <pc:sldChg chg="addSp modSp mod">
        <pc:chgData name="Juan Camilo Restrepo Velez" userId="4dc8c9d8-c5c8-45ab-843f-d2766365e64a" providerId="ADAL" clId="{2E873169-2A64-4DFF-AC18-CBD2DB4CCA91}" dt="2020-10-17T14:24:57.985" v="919" actId="20577"/>
        <pc:sldMkLst>
          <pc:docMk/>
          <pc:sldMk cId="2075092250" sldId="259"/>
        </pc:sldMkLst>
        <pc:spChg chg="add mod">
          <ac:chgData name="Juan Camilo Restrepo Velez" userId="4dc8c9d8-c5c8-45ab-843f-d2766365e64a" providerId="ADAL" clId="{2E873169-2A64-4DFF-AC18-CBD2DB4CCA91}" dt="2020-10-17T14:24:57.985" v="919" actId="20577"/>
          <ac:spMkLst>
            <pc:docMk/>
            <pc:sldMk cId="2075092250" sldId="259"/>
            <ac:spMk id="2" creationId="{A10045B2-3D1D-4AA7-B577-0381AE755915}"/>
          </ac:spMkLst>
        </pc:spChg>
        <pc:spChg chg="add mod">
          <ac:chgData name="Juan Camilo Restrepo Velez" userId="4dc8c9d8-c5c8-45ab-843f-d2766365e64a" providerId="ADAL" clId="{2E873169-2A64-4DFF-AC18-CBD2DB4CCA91}" dt="2020-10-17T14:22:02.735" v="636" actId="207"/>
          <ac:spMkLst>
            <pc:docMk/>
            <pc:sldMk cId="2075092250" sldId="259"/>
            <ac:spMk id="5" creationId="{38007D9A-5AA9-4F2B-9714-12C0E3CB9263}"/>
          </ac:spMkLst>
        </pc:spChg>
        <pc:spChg chg="mod">
          <ac:chgData name="Juan Camilo Restrepo Velez" userId="4dc8c9d8-c5c8-45ab-843f-d2766365e64a" providerId="ADAL" clId="{2E873169-2A64-4DFF-AC18-CBD2DB4CCA91}" dt="2020-10-17T14:16:15.004" v="32" actId="123"/>
          <ac:spMkLst>
            <pc:docMk/>
            <pc:sldMk cId="2075092250" sldId="259"/>
            <ac:spMk id="135" creationId="{00000000-0000-0000-0000-000000000000}"/>
          </ac:spMkLst>
        </pc:spChg>
      </pc:sldChg>
      <pc:sldChg chg="modNotesTx">
        <pc:chgData name="Juan Camilo Restrepo Velez" userId="4dc8c9d8-c5c8-45ab-843f-d2766365e64a" providerId="ADAL" clId="{2E873169-2A64-4DFF-AC18-CBD2DB4CCA91}" dt="2020-10-17T13:53:34.339" v="10" actId="20577"/>
        <pc:sldMkLst>
          <pc:docMk/>
          <pc:sldMk cId="219884922" sldId="262"/>
        </pc:sldMkLst>
      </pc:sldChg>
      <pc:sldChg chg="addSp delSp modSp mod modNotesTx">
        <pc:chgData name="Juan Camilo Restrepo Velez" userId="4dc8c9d8-c5c8-45ab-843f-d2766365e64a" providerId="ADAL" clId="{2E873169-2A64-4DFF-AC18-CBD2DB4CCA91}" dt="2020-10-17T16:37:14.536" v="1913" actId="1076"/>
        <pc:sldMkLst>
          <pc:docMk/>
          <pc:sldMk cId="3938196354" sldId="263"/>
        </pc:sldMkLst>
        <pc:spChg chg="add mod">
          <ac:chgData name="Juan Camilo Restrepo Velez" userId="4dc8c9d8-c5c8-45ab-843f-d2766365e64a" providerId="ADAL" clId="{2E873169-2A64-4DFF-AC18-CBD2DB4CCA91}" dt="2020-10-17T16:33:37.478" v="1890" actId="14100"/>
          <ac:spMkLst>
            <pc:docMk/>
            <pc:sldMk cId="3938196354" sldId="263"/>
            <ac:spMk id="4" creationId="{D8F57AA4-D681-403C-AA99-8D0B99C0F0AF}"/>
          </ac:spMkLst>
        </pc:spChg>
        <pc:spChg chg="add mod">
          <ac:chgData name="Juan Camilo Restrepo Velez" userId="4dc8c9d8-c5c8-45ab-843f-d2766365e64a" providerId="ADAL" clId="{2E873169-2A64-4DFF-AC18-CBD2DB4CCA91}" dt="2020-10-17T14:57:52.585" v="1157" actId="1076"/>
          <ac:spMkLst>
            <pc:docMk/>
            <pc:sldMk cId="3938196354" sldId="263"/>
            <ac:spMk id="5" creationId="{7800E08E-75D0-4207-A4EC-C0D1926FDE9A}"/>
          </ac:spMkLst>
        </pc:spChg>
        <pc:spChg chg="add mod">
          <ac:chgData name="Juan Camilo Restrepo Velez" userId="4dc8c9d8-c5c8-45ab-843f-d2766365e64a" providerId="ADAL" clId="{2E873169-2A64-4DFF-AC18-CBD2DB4CCA91}" dt="2020-10-17T16:34:16.697" v="1897" actId="14100"/>
          <ac:spMkLst>
            <pc:docMk/>
            <pc:sldMk cId="3938196354" sldId="263"/>
            <ac:spMk id="7" creationId="{8DFA826A-AAA0-413E-80E7-D487F4A9068F}"/>
          </ac:spMkLst>
        </pc:spChg>
        <pc:spChg chg="add mod">
          <ac:chgData name="Juan Camilo Restrepo Velez" userId="4dc8c9d8-c5c8-45ab-843f-d2766365e64a" providerId="ADAL" clId="{2E873169-2A64-4DFF-AC18-CBD2DB4CCA91}" dt="2020-10-17T15:02:25.479" v="1201" actId="1076"/>
          <ac:spMkLst>
            <pc:docMk/>
            <pc:sldMk cId="3938196354" sldId="263"/>
            <ac:spMk id="8" creationId="{3AB03E28-0776-4789-802A-E3A278A2F858}"/>
          </ac:spMkLst>
        </pc:spChg>
        <pc:spChg chg="add mod">
          <ac:chgData name="Juan Camilo Restrepo Velez" userId="4dc8c9d8-c5c8-45ab-843f-d2766365e64a" providerId="ADAL" clId="{2E873169-2A64-4DFF-AC18-CBD2DB4CCA91}" dt="2020-10-17T15:02:39.841" v="1206"/>
          <ac:spMkLst>
            <pc:docMk/>
            <pc:sldMk cId="3938196354" sldId="263"/>
            <ac:spMk id="11" creationId="{3022E9F6-17FD-4B9B-B6A9-2C6A41BADBF8}"/>
          </ac:spMkLst>
        </pc:spChg>
        <pc:spChg chg="add mod">
          <ac:chgData name="Juan Camilo Restrepo Velez" userId="4dc8c9d8-c5c8-45ab-843f-d2766365e64a" providerId="ADAL" clId="{2E873169-2A64-4DFF-AC18-CBD2DB4CCA91}" dt="2020-10-17T15:03:38.386" v="1216" actId="2711"/>
          <ac:spMkLst>
            <pc:docMk/>
            <pc:sldMk cId="3938196354" sldId="263"/>
            <ac:spMk id="14" creationId="{16D4FEC3-051B-4FA6-939D-1E90EB55E3BA}"/>
          </ac:spMkLst>
        </pc:spChg>
        <pc:picChg chg="add del mod">
          <ac:chgData name="Juan Camilo Restrepo Velez" userId="4dc8c9d8-c5c8-45ab-843f-d2766365e64a" providerId="ADAL" clId="{2E873169-2A64-4DFF-AC18-CBD2DB4CCA91}" dt="2020-10-17T16:32:01.463" v="1874" actId="478"/>
          <ac:picMkLst>
            <pc:docMk/>
            <pc:sldMk cId="3938196354" sldId="263"/>
            <ac:picMk id="6" creationId="{5847E90C-17F9-4BDE-9E26-2BF9B3BEAD8A}"/>
          </ac:picMkLst>
        </pc:picChg>
        <pc:picChg chg="add del mod">
          <ac:chgData name="Juan Camilo Restrepo Velez" userId="4dc8c9d8-c5c8-45ab-843f-d2766365e64a" providerId="ADAL" clId="{2E873169-2A64-4DFF-AC18-CBD2DB4CCA91}" dt="2020-10-17T16:32:46.981" v="1883" actId="478"/>
          <ac:picMkLst>
            <pc:docMk/>
            <pc:sldMk cId="3938196354" sldId="263"/>
            <ac:picMk id="9" creationId="{6C1579C4-0065-4C5D-B668-37F241D9BE55}"/>
          </ac:picMkLst>
        </pc:picChg>
        <pc:picChg chg="add del mod">
          <ac:chgData name="Juan Camilo Restrepo Velez" userId="4dc8c9d8-c5c8-45ab-843f-d2766365e64a" providerId="ADAL" clId="{2E873169-2A64-4DFF-AC18-CBD2DB4CCA91}" dt="2020-10-17T16:33:30.428" v="1889" actId="478"/>
          <ac:picMkLst>
            <pc:docMk/>
            <pc:sldMk cId="3938196354" sldId="263"/>
            <ac:picMk id="12" creationId="{65E2ED5B-C402-4A6A-BAB4-B24C29A47D5C}"/>
          </ac:picMkLst>
        </pc:picChg>
        <pc:picChg chg="add del mod">
          <ac:chgData name="Juan Camilo Restrepo Velez" userId="4dc8c9d8-c5c8-45ab-843f-d2766365e64a" providerId="ADAL" clId="{2E873169-2A64-4DFF-AC18-CBD2DB4CCA91}" dt="2020-10-17T16:34:13.816" v="1896" actId="478"/>
          <ac:picMkLst>
            <pc:docMk/>
            <pc:sldMk cId="3938196354" sldId="263"/>
            <ac:picMk id="15" creationId="{C2CFC74D-C2E8-4782-BB4A-37DA92315854}"/>
          </ac:picMkLst>
        </pc:picChg>
        <pc:picChg chg="add mod">
          <ac:chgData name="Juan Camilo Restrepo Velez" userId="4dc8c9d8-c5c8-45ab-843f-d2766365e64a" providerId="ADAL" clId="{2E873169-2A64-4DFF-AC18-CBD2DB4CCA91}" dt="2020-10-17T16:28:27.280" v="1851" actId="14100"/>
          <ac:picMkLst>
            <pc:docMk/>
            <pc:sldMk cId="3938196354" sldId="263"/>
            <ac:picMk id="17" creationId="{1D71A564-80A1-4E2B-A713-ED0A82DA0A55}"/>
          </ac:picMkLst>
        </pc:picChg>
        <pc:picChg chg="add del mod">
          <ac:chgData name="Juan Camilo Restrepo Velez" userId="4dc8c9d8-c5c8-45ab-843f-d2766365e64a" providerId="ADAL" clId="{2E873169-2A64-4DFF-AC18-CBD2DB4CCA91}" dt="2020-10-17T16:35:06.672" v="1904" actId="478"/>
          <ac:picMkLst>
            <pc:docMk/>
            <pc:sldMk cId="3938196354" sldId="263"/>
            <ac:picMk id="18" creationId="{FBF0D564-97E2-4326-A326-B3940B24235B}"/>
          </ac:picMkLst>
        </pc:picChg>
        <pc:picChg chg="add mod">
          <ac:chgData name="Juan Camilo Restrepo Velez" userId="4dc8c9d8-c5c8-45ab-843f-d2766365e64a" providerId="ADAL" clId="{2E873169-2A64-4DFF-AC18-CBD2DB4CCA91}" dt="2020-10-17T16:29:15.103" v="1858" actId="1076"/>
          <ac:picMkLst>
            <pc:docMk/>
            <pc:sldMk cId="3938196354" sldId="263"/>
            <ac:picMk id="20" creationId="{48F68583-DD42-4E79-B821-4B7F3283BE63}"/>
          </ac:picMkLst>
        </pc:picChg>
        <pc:picChg chg="add del mod">
          <ac:chgData name="Juan Camilo Restrepo Velez" userId="4dc8c9d8-c5c8-45ab-843f-d2766365e64a" providerId="ADAL" clId="{2E873169-2A64-4DFF-AC18-CBD2DB4CCA91}" dt="2020-10-17T16:28:14.062" v="1848" actId="478"/>
          <ac:picMkLst>
            <pc:docMk/>
            <pc:sldMk cId="3938196354" sldId="263"/>
            <ac:picMk id="21" creationId="{10122FC8-A6DC-4065-9087-2DB2141B69B9}"/>
          </ac:picMkLst>
        </pc:picChg>
        <pc:picChg chg="add del mod">
          <ac:chgData name="Juan Camilo Restrepo Velez" userId="4dc8c9d8-c5c8-45ab-843f-d2766365e64a" providerId="ADAL" clId="{2E873169-2A64-4DFF-AC18-CBD2DB4CCA91}" dt="2020-10-17T16:28:29.246" v="1852" actId="478"/>
          <ac:picMkLst>
            <pc:docMk/>
            <pc:sldMk cId="3938196354" sldId="263"/>
            <ac:picMk id="22" creationId="{3BFB868A-EDCF-4569-BBDF-4683A4A54D77}"/>
          </ac:picMkLst>
        </pc:picChg>
        <pc:picChg chg="add del mod">
          <ac:chgData name="Juan Camilo Restrepo Velez" userId="4dc8c9d8-c5c8-45ab-843f-d2766365e64a" providerId="ADAL" clId="{2E873169-2A64-4DFF-AC18-CBD2DB4CCA91}" dt="2020-10-17T16:29:04.908" v="1856" actId="478"/>
          <ac:picMkLst>
            <pc:docMk/>
            <pc:sldMk cId="3938196354" sldId="263"/>
            <ac:picMk id="23" creationId="{98DB7394-709D-44B0-B324-5B68EE06C55C}"/>
          </ac:picMkLst>
        </pc:picChg>
        <pc:picChg chg="add del mod">
          <ac:chgData name="Juan Camilo Restrepo Velez" userId="4dc8c9d8-c5c8-45ab-843f-d2766365e64a" providerId="ADAL" clId="{2E873169-2A64-4DFF-AC18-CBD2DB4CCA91}" dt="2020-10-17T16:30:04.001" v="1863" actId="478"/>
          <ac:picMkLst>
            <pc:docMk/>
            <pc:sldMk cId="3938196354" sldId="263"/>
            <ac:picMk id="24" creationId="{10EEFB1C-CC41-478E-9BA4-0F8B1A2EC389}"/>
          </ac:picMkLst>
        </pc:picChg>
        <pc:picChg chg="add del mod">
          <ac:chgData name="Juan Camilo Restrepo Velez" userId="4dc8c9d8-c5c8-45ab-843f-d2766365e64a" providerId="ADAL" clId="{2E873169-2A64-4DFF-AC18-CBD2DB4CCA91}" dt="2020-10-17T16:30:40.525" v="1868" actId="478"/>
          <ac:picMkLst>
            <pc:docMk/>
            <pc:sldMk cId="3938196354" sldId="263"/>
            <ac:picMk id="25" creationId="{60290470-420B-4A7C-AF78-05BC6F41D760}"/>
          </ac:picMkLst>
        </pc:picChg>
        <pc:picChg chg="add mod">
          <ac:chgData name="Juan Camilo Restrepo Velez" userId="4dc8c9d8-c5c8-45ab-843f-d2766365e64a" providerId="ADAL" clId="{2E873169-2A64-4DFF-AC18-CBD2DB4CCA91}" dt="2020-10-17T16:29:57.931" v="1862" actId="14100"/>
          <ac:picMkLst>
            <pc:docMk/>
            <pc:sldMk cId="3938196354" sldId="263"/>
            <ac:picMk id="26" creationId="{96C036B9-4DE3-4801-9BEE-2B35F925BDE1}"/>
          </ac:picMkLst>
        </pc:picChg>
        <pc:picChg chg="add mod">
          <ac:chgData name="Juan Camilo Restrepo Velez" userId="4dc8c9d8-c5c8-45ab-843f-d2766365e64a" providerId="ADAL" clId="{2E873169-2A64-4DFF-AC18-CBD2DB4CCA91}" dt="2020-10-17T16:30:45.370" v="1869" actId="14100"/>
          <ac:picMkLst>
            <pc:docMk/>
            <pc:sldMk cId="3938196354" sldId="263"/>
            <ac:picMk id="27" creationId="{82F3175C-2B75-4872-952F-2710B7B14931}"/>
          </ac:picMkLst>
        </pc:picChg>
        <pc:picChg chg="add mod">
          <ac:chgData name="Juan Camilo Restrepo Velez" userId="4dc8c9d8-c5c8-45ab-843f-d2766365e64a" providerId="ADAL" clId="{2E873169-2A64-4DFF-AC18-CBD2DB4CCA91}" dt="2020-10-17T16:31:12.712" v="1873" actId="14100"/>
          <ac:picMkLst>
            <pc:docMk/>
            <pc:sldMk cId="3938196354" sldId="263"/>
            <ac:picMk id="28" creationId="{AD45B376-8DDC-45C5-BAA6-C58AB6ABFBBC}"/>
          </ac:picMkLst>
        </pc:picChg>
        <pc:picChg chg="add mod">
          <ac:chgData name="Juan Camilo Restrepo Velez" userId="4dc8c9d8-c5c8-45ab-843f-d2766365e64a" providerId="ADAL" clId="{2E873169-2A64-4DFF-AC18-CBD2DB4CCA91}" dt="2020-10-17T16:32:42.561" v="1882" actId="14100"/>
          <ac:picMkLst>
            <pc:docMk/>
            <pc:sldMk cId="3938196354" sldId="263"/>
            <ac:picMk id="29" creationId="{3DA0FD8E-7387-4F55-A994-1B6C125F83BC}"/>
          </ac:picMkLst>
        </pc:picChg>
        <pc:picChg chg="add mod">
          <ac:chgData name="Juan Camilo Restrepo Velez" userId="4dc8c9d8-c5c8-45ab-843f-d2766365e64a" providerId="ADAL" clId="{2E873169-2A64-4DFF-AC18-CBD2DB4CCA91}" dt="2020-10-17T16:33:28.004" v="1888" actId="1076"/>
          <ac:picMkLst>
            <pc:docMk/>
            <pc:sldMk cId="3938196354" sldId="263"/>
            <ac:picMk id="30" creationId="{7D791AAE-A58F-43FE-A7F2-5AFBD24D3968}"/>
          </ac:picMkLst>
        </pc:picChg>
        <pc:picChg chg="add mod">
          <ac:chgData name="Juan Camilo Restrepo Velez" userId="4dc8c9d8-c5c8-45ab-843f-d2766365e64a" providerId="ADAL" clId="{2E873169-2A64-4DFF-AC18-CBD2DB4CCA91}" dt="2020-10-17T16:34:11.558" v="1895" actId="1076"/>
          <ac:picMkLst>
            <pc:docMk/>
            <pc:sldMk cId="3938196354" sldId="263"/>
            <ac:picMk id="31" creationId="{8CA8D6DA-2C02-4D8C-A188-7F4B5ED68137}"/>
          </ac:picMkLst>
        </pc:picChg>
        <pc:picChg chg="add mod">
          <ac:chgData name="Juan Camilo Restrepo Velez" userId="4dc8c9d8-c5c8-45ab-843f-d2766365e64a" providerId="ADAL" clId="{2E873169-2A64-4DFF-AC18-CBD2DB4CCA91}" dt="2020-10-17T16:34:58.752" v="1903" actId="1076"/>
          <ac:picMkLst>
            <pc:docMk/>
            <pc:sldMk cId="3938196354" sldId="263"/>
            <ac:picMk id="32" creationId="{FA6EE875-BA3C-4523-8089-6D76A8030016}"/>
          </ac:picMkLst>
        </pc:picChg>
        <pc:picChg chg="add mod">
          <ac:chgData name="Juan Camilo Restrepo Velez" userId="4dc8c9d8-c5c8-45ab-843f-d2766365e64a" providerId="ADAL" clId="{2E873169-2A64-4DFF-AC18-CBD2DB4CCA91}" dt="2020-10-17T16:37:14.536" v="1913" actId="1076"/>
          <ac:picMkLst>
            <pc:docMk/>
            <pc:sldMk cId="3938196354" sldId="263"/>
            <ac:picMk id="33" creationId="{F67741AC-0CF0-467D-BECC-9B31D0DD685C}"/>
          </ac:picMkLst>
        </pc:picChg>
      </pc:sldChg>
      <pc:sldChg chg="modSp mod">
        <pc:chgData name="Juan Camilo Restrepo Velez" userId="4dc8c9d8-c5c8-45ab-843f-d2766365e64a" providerId="ADAL" clId="{2E873169-2A64-4DFF-AC18-CBD2DB4CCA91}" dt="2020-10-17T13:55:06.678" v="13" actId="14100"/>
        <pc:sldMkLst>
          <pc:docMk/>
          <pc:sldMk cId="2714817698" sldId="264"/>
        </pc:sldMkLst>
        <pc:spChg chg="mod">
          <ac:chgData name="Juan Camilo Restrepo Velez" userId="4dc8c9d8-c5c8-45ab-843f-d2766365e64a" providerId="ADAL" clId="{2E873169-2A64-4DFF-AC18-CBD2DB4CCA91}" dt="2020-10-17T13:55:06.678" v="13" actId="14100"/>
          <ac:spMkLst>
            <pc:docMk/>
            <pc:sldMk cId="2714817698" sldId="264"/>
            <ac:spMk id="4" creationId="{D1AE3565-530C-4A82-A4AD-8E50A1C240E6}"/>
          </ac:spMkLst>
        </pc:spChg>
      </pc:sldChg>
      <pc:sldChg chg="addSp modSp mod modNotesTx">
        <pc:chgData name="Juan Camilo Restrepo Velez" userId="4dc8c9d8-c5c8-45ab-843f-d2766365e64a" providerId="ADAL" clId="{2E873169-2A64-4DFF-AC18-CBD2DB4CCA91}" dt="2020-10-17T14:38:00.119" v="1108" actId="14100"/>
        <pc:sldMkLst>
          <pc:docMk/>
          <pc:sldMk cId="1634216613" sldId="268"/>
        </pc:sldMkLst>
        <pc:spChg chg="add mod">
          <ac:chgData name="Juan Camilo Restrepo Velez" userId="4dc8c9d8-c5c8-45ab-843f-d2766365e64a" providerId="ADAL" clId="{2E873169-2A64-4DFF-AC18-CBD2DB4CCA91}" dt="2020-10-17T14:35:34.851" v="1079" actId="1076"/>
          <ac:spMkLst>
            <pc:docMk/>
            <pc:sldMk cId="1634216613" sldId="268"/>
            <ac:spMk id="5" creationId="{16AE8824-A1C5-495C-B57A-71B2D009BE51}"/>
          </ac:spMkLst>
        </pc:spChg>
        <pc:spChg chg="add mod">
          <ac:chgData name="Juan Camilo Restrepo Velez" userId="4dc8c9d8-c5c8-45ab-843f-d2766365e64a" providerId="ADAL" clId="{2E873169-2A64-4DFF-AC18-CBD2DB4CCA91}" dt="2020-10-17T14:36:51.947" v="1096" actId="14100"/>
          <ac:spMkLst>
            <pc:docMk/>
            <pc:sldMk cId="1634216613" sldId="268"/>
            <ac:spMk id="7" creationId="{AC073146-E4ED-49D3-B185-53A09EB940D7}"/>
          </ac:spMkLst>
        </pc:spChg>
        <pc:spChg chg="add mod">
          <ac:chgData name="Juan Camilo Restrepo Velez" userId="4dc8c9d8-c5c8-45ab-843f-d2766365e64a" providerId="ADAL" clId="{2E873169-2A64-4DFF-AC18-CBD2DB4CCA91}" dt="2020-10-17T14:35:43.483" v="1081" actId="1076"/>
          <ac:spMkLst>
            <pc:docMk/>
            <pc:sldMk cId="1634216613" sldId="268"/>
            <ac:spMk id="9" creationId="{BB9B917E-55DB-49B2-9DBB-D6A42AEEE435}"/>
          </ac:spMkLst>
        </pc:spChg>
        <pc:spChg chg="add mod">
          <ac:chgData name="Juan Camilo Restrepo Velez" userId="4dc8c9d8-c5c8-45ab-843f-d2766365e64a" providerId="ADAL" clId="{2E873169-2A64-4DFF-AC18-CBD2DB4CCA91}" dt="2020-10-17T14:36:59.896" v="1097" actId="1076"/>
          <ac:spMkLst>
            <pc:docMk/>
            <pc:sldMk cId="1634216613" sldId="268"/>
            <ac:spMk id="11" creationId="{CD1EA452-F8F9-4AC7-840F-92044DB29D1F}"/>
          </ac:spMkLst>
        </pc:spChg>
        <pc:spChg chg="add mod">
          <ac:chgData name="Juan Camilo Restrepo Velez" userId="4dc8c9d8-c5c8-45ab-843f-d2766365e64a" providerId="ADAL" clId="{2E873169-2A64-4DFF-AC18-CBD2DB4CCA91}" dt="2020-10-17T14:38:00.119" v="1108" actId="14100"/>
          <ac:spMkLst>
            <pc:docMk/>
            <pc:sldMk cId="1634216613" sldId="268"/>
            <ac:spMk id="13" creationId="{4EC7D0EE-0E0E-4D15-8516-59A9F69677AA}"/>
          </ac:spMkLst>
        </pc:spChg>
        <pc:spChg chg="mod">
          <ac:chgData name="Juan Camilo Restrepo Velez" userId="4dc8c9d8-c5c8-45ab-843f-d2766365e64a" providerId="ADAL" clId="{2E873169-2A64-4DFF-AC18-CBD2DB4CCA91}" dt="2020-10-17T14:35:30.130" v="1078" actId="1076"/>
          <ac:spMkLst>
            <pc:docMk/>
            <pc:sldMk cId="1634216613" sldId="268"/>
            <ac:spMk id="135" creationId="{00000000-0000-0000-0000-000000000000}"/>
          </ac:spMkLst>
        </pc:spChg>
      </pc:sldChg>
      <pc:sldChg chg="addSp modSp mod">
        <pc:chgData name="Juan Camilo Restrepo Velez" userId="4dc8c9d8-c5c8-45ab-843f-d2766365e64a" providerId="ADAL" clId="{2E873169-2A64-4DFF-AC18-CBD2DB4CCA91}" dt="2020-10-17T15:25:46.925" v="1846" actId="123"/>
        <pc:sldMkLst>
          <pc:docMk/>
          <pc:sldMk cId="4130620337" sldId="270"/>
        </pc:sldMkLst>
        <pc:spChg chg="add mod">
          <ac:chgData name="Juan Camilo Restrepo Velez" userId="4dc8c9d8-c5c8-45ab-843f-d2766365e64a" providerId="ADAL" clId="{2E873169-2A64-4DFF-AC18-CBD2DB4CCA91}" dt="2020-10-17T15:20:56.893" v="1521" actId="1076"/>
          <ac:spMkLst>
            <pc:docMk/>
            <pc:sldMk cId="4130620337" sldId="270"/>
            <ac:spMk id="2" creationId="{E3F40722-B69A-4C11-87A8-2A3A78DE486A}"/>
          </ac:spMkLst>
        </pc:spChg>
        <pc:spChg chg="add mod">
          <ac:chgData name="Juan Camilo Restrepo Velez" userId="4dc8c9d8-c5c8-45ab-843f-d2766365e64a" providerId="ADAL" clId="{2E873169-2A64-4DFF-AC18-CBD2DB4CCA91}" dt="2020-10-17T15:21:02.616" v="1522" actId="1076"/>
          <ac:spMkLst>
            <pc:docMk/>
            <pc:sldMk cId="4130620337" sldId="270"/>
            <ac:spMk id="3" creationId="{E04CF3E6-78C0-434B-9B1C-22B8D6C052B7}"/>
          </ac:spMkLst>
        </pc:spChg>
        <pc:spChg chg="add mod">
          <ac:chgData name="Juan Camilo Restrepo Velez" userId="4dc8c9d8-c5c8-45ab-843f-d2766365e64a" providerId="ADAL" clId="{2E873169-2A64-4DFF-AC18-CBD2DB4CCA91}" dt="2020-10-17T15:25:46.925" v="1846" actId="123"/>
          <ac:spMkLst>
            <pc:docMk/>
            <pc:sldMk cId="4130620337" sldId="270"/>
            <ac:spMk id="9" creationId="{7917AA9E-3A94-40EA-937D-DB5ACDB7655D}"/>
          </ac:spMkLst>
        </pc:spChg>
      </pc:sldChg>
    </pc:docChg>
  </pc:docChgLst>
  <pc:docChgLst>
    <pc:chgData name="William Leonardo Andrade Collazos" userId="7132b215-9ef9-4da4-af4c-3fb457cc8b50" providerId="ADAL" clId="{0B28ED43-85CD-4892-8659-151B064E1704}"/>
    <pc:docChg chg="undo custSel addSld delSld modSld sldOrd addMainMaster delMainMaster modMainMaster">
      <pc:chgData name="William Leonardo Andrade Collazos" userId="7132b215-9ef9-4da4-af4c-3fb457cc8b50" providerId="ADAL" clId="{0B28ED43-85CD-4892-8659-151B064E1704}" dt="2020-10-16T21:09:51.282" v="551" actId="20577"/>
      <pc:docMkLst>
        <pc:docMk/>
      </pc:docMkLst>
      <pc:sldChg chg="add del">
        <pc:chgData name="William Leonardo Andrade Collazos" userId="7132b215-9ef9-4da4-af4c-3fb457cc8b50" providerId="ADAL" clId="{0B28ED43-85CD-4892-8659-151B064E1704}" dt="2020-10-16T16:58:18.041" v="90" actId="47"/>
        <pc:sldMkLst>
          <pc:docMk/>
          <pc:sldMk cId="2406273178" sldId="256"/>
        </pc:sldMkLst>
      </pc:sldChg>
      <pc:sldChg chg="addSp delSp modSp add mod">
        <pc:chgData name="William Leonardo Andrade Collazos" userId="7132b215-9ef9-4da4-af4c-3fb457cc8b50" providerId="ADAL" clId="{0B28ED43-85CD-4892-8659-151B064E1704}" dt="2020-10-16T17:24:03.844" v="114" actId="313"/>
        <pc:sldMkLst>
          <pc:docMk/>
          <pc:sldMk cId="2618235176" sldId="257"/>
        </pc:sldMkLst>
        <pc:spChg chg="add mod">
          <ac:chgData name="William Leonardo Andrade Collazos" userId="7132b215-9ef9-4da4-af4c-3fb457cc8b50" providerId="ADAL" clId="{0B28ED43-85CD-4892-8659-151B064E1704}" dt="2020-10-16T16:30:24.184" v="36" actId="14100"/>
          <ac:spMkLst>
            <pc:docMk/>
            <pc:sldMk cId="2618235176" sldId="257"/>
            <ac:spMk id="3" creationId="{E9710CE7-F211-41D0-9901-B589CBFFA550}"/>
          </ac:spMkLst>
        </pc:spChg>
        <pc:spChg chg="add mod">
          <ac:chgData name="William Leonardo Andrade Collazos" userId="7132b215-9ef9-4da4-af4c-3fb457cc8b50" providerId="ADAL" clId="{0B28ED43-85CD-4892-8659-151B064E1704}" dt="2020-10-16T17:24:03.844" v="114" actId="313"/>
          <ac:spMkLst>
            <pc:docMk/>
            <pc:sldMk cId="2618235176" sldId="257"/>
            <ac:spMk id="4" creationId="{DDA71C19-623A-4452-80E2-1F7FE81E8B37}"/>
          </ac:spMkLst>
        </pc:spChg>
        <pc:spChg chg="add mod">
          <ac:chgData name="William Leonardo Andrade Collazos" userId="7132b215-9ef9-4da4-af4c-3fb457cc8b50" providerId="ADAL" clId="{0B28ED43-85CD-4892-8659-151B064E1704}" dt="2020-10-16T16:59:33.336" v="109" actId="14100"/>
          <ac:spMkLst>
            <pc:docMk/>
            <pc:sldMk cId="2618235176" sldId="257"/>
            <ac:spMk id="5" creationId="{821E6BF0-762D-455D-84F7-F87F172AE6B1}"/>
          </ac:spMkLst>
        </pc:spChg>
        <pc:spChg chg="del">
          <ac:chgData name="William Leonardo Andrade Collazos" userId="7132b215-9ef9-4da4-af4c-3fb457cc8b50" providerId="ADAL" clId="{0B28ED43-85CD-4892-8659-151B064E1704}" dt="2020-10-16T16:29:53.714" v="4" actId="478"/>
          <ac:spMkLst>
            <pc:docMk/>
            <pc:sldMk cId="2618235176" sldId="257"/>
            <ac:spMk id="97" creationId="{00000000-0000-0000-0000-000000000000}"/>
          </ac:spMkLst>
        </pc:spChg>
      </pc:sldChg>
      <pc:sldChg chg="addSp delSp modSp add mod addCm delCm modCm modNotesTx">
        <pc:chgData name="William Leonardo Andrade Collazos" userId="7132b215-9ef9-4da4-af4c-3fb457cc8b50" providerId="ADAL" clId="{0B28ED43-85CD-4892-8659-151B064E1704}" dt="2020-10-16T20:27:44.898" v="209" actId="1592"/>
        <pc:sldMkLst>
          <pc:docMk/>
          <pc:sldMk cId="761521763" sldId="258"/>
        </pc:sldMkLst>
        <pc:spChg chg="mod">
          <ac:chgData name="William Leonardo Andrade Collazos" userId="7132b215-9ef9-4da4-af4c-3fb457cc8b50" providerId="ADAL" clId="{0B28ED43-85CD-4892-8659-151B064E1704}" dt="2020-10-16T17:37:28.736" v="131" actId="20577"/>
          <ac:spMkLst>
            <pc:docMk/>
            <pc:sldMk cId="761521763" sldId="258"/>
            <ac:spMk id="102" creationId="{00000000-0000-0000-0000-000000000000}"/>
          </ac:spMkLst>
        </pc:spChg>
        <pc:spChg chg="del">
          <ac:chgData name="William Leonardo Andrade Collazos" userId="7132b215-9ef9-4da4-af4c-3fb457cc8b50" providerId="ADAL" clId="{0B28ED43-85CD-4892-8659-151B064E1704}" dt="2020-10-16T20:19:43.377" v="175" actId="478"/>
          <ac:spMkLst>
            <pc:docMk/>
            <pc:sldMk cId="761521763" sldId="258"/>
            <ac:spMk id="103" creationId="{00000000-0000-0000-0000-000000000000}"/>
          </ac:spMkLst>
        </pc:spChg>
        <pc:spChg chg="del mod">
          <ac:chgData name="William Leonardo Andrade Collazos" userId="7132b215-9ef9-4da4-af4c-3fb457cc8b50" providerId="ADAL" clId="{0B28ED43-85CD-4892-8659-151B064E1704}" dt="2020-10-16T20:19:46.424" v="177" actId="478"/>
          <ac:spMkLst>
            <pc:docMk/>
            <pc:sldMk cId="761521763" sldId="258"/>
            <ac:spMk id="104" creationId="{00000000-0000-0000-0000-000000000000}"/>
          </ac:spMkLst>
        </pc:spChg>
        <pc:spChg chg="del mod">
          <ac:chgData name="William Leonardo Andrade Collazos" userId="7132b215-9ef9-4da4-af4c-3fb457cc8b50" providerId="ADAL" clId="{0B28ED43-85CD-4892-8659-151B064E1704}" dt="2020-10-16T20:19:48.575" v="179" actId="478"/>
          <ac:spMkLst>
            <pc:docMk/>
            <pc:sldMk cId="761521763" sldId="258"/>
            <ac:spMk id="105" creationId="{00000000-0000-0000-0000-000000000000}"/>
          </ac:spMkLst>
        </pc:spChg>
        <pc:picChg chg="add mod">
          <ac:chgData name="William Leonardo Andrade Collazos" userId="7132b215-9ef9-4da4-af4c-3fb457cc8b50" providerId="ADAL" clId="{0B28ED43-85CD-4892-8659-151B064E1704}" dt="2020-10-16T20:21:39.703" v="193" actId="14100"/>
          <ac:picMkLst>
            <pc:docMk/>
            <pc:sldMk cId="761521763" sldId="258"/>
            <ac:picMk id="1026" creationId="{0893E18D-6741-47B4-B4B6-A3BAD6624772}"/>
          </ac:picMkLst>
        </pc:picChg>
      </pc:sldChg>
      <pc:sldChg chg="modSp add mod ord">
        <pc:chgData name="William Leonardo Andrade Collazos" userId="7132b215-9ef9-4da4-af4c-3fb457cc8b50" providerId="ADAL" clId="{0B28ED43-85CD-4892-8659-151B064E1704}" dt="2020-10-16T20:19:34.173" v="174" actId="12"/>
        <pc:sldMkLst>
          <pc:docMk/>
          <pc:sldMk cId="2075092250" sldId="259"/>
        </pc:sldMkLst>
        <pc:spChg chg="mod">
          <ac:chgData name="William Leonardo Andrade Collazos" userId="7132b215-9ef9-4da4-af4c-3fb457cc8b50" providerId="ADAL" clId="{0B28ED43-85CD-4892-8659-151B064E1704}" dt="2020-10-16T17:40:54.890" v="163" actId="113"/>
          <ac:spMkLst>
            <pc:docMk/>
            <pc:sldMk cId="2075092250" sldId="259"/>
            <ac:spMk id="134" creationId="{00000000-0000-0000-0000-000000000000}"/>
          </ac:spMkLst>
        </pc:spChg>
        <pc:spChg chg="mod">
          <ac:chgData name="William Leonardo Andrade Collazos" userId="7132b215-9ef9-4da4-af4c-3fb457cc8b50" providerId="ADAL" clId="{0B28ED43-85CD-4892-8659-151B064E1704}" dt="2020-10-16T20:19:34.173" v="174" actId="12"/>
          <ac:spMkLst>
            <pc:docMk/>
            <pc:sldMk cId="2075092250" sldId="259"/>
            <ac:spMk id="135" creationId="{00000000-0000-0000-0000-000000000000}"/>
          </ac:spMkLst>
        </pc:spChg>
      </pc:sldChg>
      <pc:sldChg chg="addSp delSp modSp add">
        <pc:chgData name="William Leonardo Andrade Collazos" userId="7132b215-9ef9-4da4-af4c-3fb457cc8b50" providerId="ADAL" clId="{0B28ED43-85CD-4892-8659-151B064E1704}" dt="2020-10-16T20:21:54.639" v="199" actId="1076"/>
        <pc:sldMkLst>
          <pc:docMk/>
          <pc:sldMk cId="2909133656" sldId="260"/>
        </pc:sldMkLst>
        <pc:picChg chg="del">
          <ac:chgData name="William Leonardo Andrade Collazos" userId="7132b215-9ef9-4da4-af4c-3fb457cc8b50" providerId="ADAL" clId="{0B28ED43-85CD-4892-8659-151B064E1704}" dt="2020-10-16T20:21:45.382" v="195" actId="478"/>
          <ac:picMkLst>
            <pc:docMk/>
            <pc:sldMk cId="2909133656" sldId="260"/>
            <ac:picMk id="1026" creationId="{0893E18D-6741-47B4-B4B6-A3BAD6624772}"/>
          </ac:picMkLst>
        </pc:picChg>
        <pc:picChg chg="add mod">
          <ac:chgData name="William Leonardo Andrade Collazos" userId="7132b215-9ef9-4da4-af4c-3fb457cc8b50" providerId="ADAL" clId="{0B28ED43-85CD-4892-8659-151B064E1704}" dt="2020-10-16T20:21:54.639" v="199" actId="1076"/>
          <ac:picMkLst>
            <pc:docMk/>
            <pc:sldMk cId="2909133656" sldId="260"/>
            <ac:picMk id="2050" creationId="{17DBEC56-974E-4DEE-A896-D5D5000AA9DC}"/>
          </ac:picMkLst>
        </pc:picChg>
      </pc:sldChg>
      <pc:sldChg chg="addSp delSp modSp add mod">
        <pc:chgData name="William Leonardo Andrade Collazos" userId="7132b215-9ef9-4da4-af4c-3fb457cc8b50" providerId="ADAL" clId="{0B28ED43-85CD-4892-8659-151B064E1704}" dt="2020-10-16T20:49:03.219" v="306" actId="1076"/>
        <pc:sldMkLst>
          <pc:docMk/>
          <pc:sldMk cId="2406157654" sldId="261"/>
        </pc:sldMkLst>
        <pc:spChg chg="add del mod">
          <ac:chgData name="William Leonardo Andrade Collazos" userId="7132b215-9ef9-4da4-af4c-3fb457cc8b50" providerId="ADAL" clId="{0B28ED43-85CD-4892-8659-151B064E1704}" dt="2020-10-16T20:31:31.550" v="217" actId="478"/>
          <ac:spMkLst>
            <pc:docMk/>
            <pc:sldMk cId="2406157654" sldId="261"/>
            <ac:spMk id="3" creationId="{F383AC1D-B0B9-4EBF-A8F5-DB667F303269}"/>
          </ac:spMkLst>
        </pc:spChg>
        <pc:spChg chg="add mod">
          <ac:chgData name="William Leonardo Andrade Collazos" userId="7132b215-9ef9-4da4-af4c-3fb457cc8b50" providerId="ADAL" clId="{0B28ED43-85CD-4892-8659-151B064E1704}" dt="2020-10-16T20:49:03.219" v="306" actId="1076"/>
          <ac:spMkLst>
            <pc:docMk/>
            <pc:sldMk cId="2406157654" sldId="261"/>
            <ac:spMk id="8" creationId="{E3967644-95B3-4D34-A080-DC887FCEB685}"/>
          </ac:spMkLst>
        </pc:spChg>
        <pc:spChg chg="del mod">
          <ac:chgData name="William Leonardo Andrade Collazos" userId="7132b215-9ef9-4da4-af4c-3fb457cc8b50" providerId="ADAL" clId="{0B28ED43-85CD-4892-8659-151B064E1704}" dt="2020-10-16T20:43:18.795" v="280" actId="478"/>
          <ac:spMkLst>
            <pc:docMk/>
            <pc:sldMk cId="2406157654" sldId="261"/>
            <ac:spMk id="153" creationId="{00000000-0000-0000-0000-000000000000}"/>
          </ac:spMkLst>
        </pc:spChg>
        <pc:spChg chg="mod">
          <ac:chgData name="William Leonardo Andrade Collazos" userId="7132b215-9ef9-4da4-af4c-3fb457cc8b50" providerId="ADAL" clId="{0B28ED43-85CD-4892-8659-151B064E1704}" dt="2020-10-16T20:31:25.130" v="215" actId="255"/>
          <ac:spMkLst>
            <pc:docMk/>
            <pc:sldMk cId="2406157654" sldId="261"/>
            <ac:spMk id="154" creationId="{00000000-0000-0000-0000-000000000000}"/>
          </ac:spMkLst>
        </pc:spChg>
        <pc:spChg chg="del">
          <ac:chgData name="William Leonardo Andrade Collazos" userId="7132b215-9ef9-4da4-af4c-3fb457cc8b50" providerId="ADAL" clId="{0B28ED43-85CD-4892-8659-151B064E1704}" dt="2020-10-16T20:31:29.508" v="216" actId="478"/>
          <ac:spMkLst>
            <pc:docMk/>
            <pc:sldMk cId="2406157654" sldId="261"/>
            <ac:spMk id="155" creationId="{00000000-0000-0000-0000-000000000000}"/>
          </ac:spMkLst>
        </pc:spChg>
        <pc:picChg chg="add mod">
          <ac:chgData name="William Leonardo Andrade Collazos" userId="7132b215-9ef9-4da4-af4c-3fb457cc8b50" providerId="ADAL" clId="{0B28ED43-85CD-4892-8659-151B064E1704}" dt="2020-10-16T20:43:49.909" v="288" actId="14100"/>
          <ac:picMkLst>
            <pc:docMk/>
            <pc:sldMk cId="2406157654" sldId="261"/>
            <ac:picMk id="5" creationId="{EBB8754E-1618-4B7F-84AA-344D20BCA07A}"/>
          </ac:picMkLst>
        </pc:picChg>
        <pc:picChg chg="add mod">
          <ac:chgData name="William Leonardo Andrade Collazos" userId="7132b215-9ef9-4da4-af4c-3fb457cc8b50" providerId="ADAL" clId="{0B28ED43-85CD-4892-8659-151B064E1704}" dt="2020-10-16T20:48:44.380" v="290" actId="1076"/>
          <ac:picMkLst>
            <pc:docMk/>
            <pc:sldMk cId="2406157654" sldId="261"/>
            <ac:picMk id="7" creationId="{3785DBFB-5586-4A57-A29A-411D0B3C15EB}"/>
          </ac:picMkLst>
        </pc:picChg>
      </pc:sldChg>
      <pc:sldChg chg="addSp delSp modSp add mod modNotesTx">
        <pc:chgData name="William Leonardo Andrade Collazos" userId="7132b215-9ef9-4da4-af4c-3fb457cc8b50" providerId="ADAL" clId="{0B28ED43-85CD-4892-8659-151B064E1704}" dt="2020-10-16T20:53:07.470" v="363"/>
        <pc:sldMkLst>
          <pc:docMk/>
          <pc:sldMk cId="219884922" sldId="262"/>
        </pc:sldMkLst>
        <pc:spChg chg="del mod">
          <ac:chgData name="William Leonardo Andrade Collazos" userId="7132b215-9ef9-4da4-af4c-3fb457cc8b50" providerId="ADAL" clId="{0B28ED43-85CD-4892-8659-151B064E1704}" dt="2020-10-16T20:50:13.230" v="357" actId="478"/>
          <ac:spMkLst>
            <pc:docMk/>
            <pc:sldMk cId="219884922" sldId="262"/>
            <ac:spMk id="8" creationId="{E3967644-95B3-4D34-A080-DC887FCEB685}"/>
          </ac:spMkLst>
        </pc:spChg>
        <pc:spChg chg="mod">
          <ac:chgData name="William Leonardo Andrade Collazos" userId="7132b215-9ef9-4da4-af4c-3fb457cc8b50" providerId="ADAL" clId="{0B28ED43-85CD-4892-8659-151B064E1704}" dt="2020-10-16T20:50:07.699" v="353" actId="20577"/>
          <ac:spMkLst>
            <pc:docMk/>
            <pc:sldMk cId="219884922" sldId="262"/>
            <ac:spMk id="154" creationId="{00000000-0000-0000-0000-000000000000}"/>
          </ac:spMkLst>
        </pc:spChg>
        <pc:picChg chg="del">
          <ac:chgData name="William Leonardo Andrade Collazos" userId="7132b215-9ef9-4da4-af4c-3fb457cc8b50" providerId="ADAL" clId="{0B28ED43-85CD-4892-8659-151B064E1704}" dt="2020-10-16T20:50:10.001" v="354" actId="478"/>
          <ac:picMkLst>
            <pc:docMk/>
            <pc:sldMk cId="219884922" sldId="262"/>
            <ac:picMk id="5" creationId="{EBB8754E-1618-4B7F-84AA-344D20BCA07A}"/>
          </ac:picMkLst>
        </pc:picChg>
        <pc:picChg chg="del">
          <ac:chgData name="William Leonardo Andrade Collazos" userId="7132b215-9ef9-4da4-af4c-3fb457cc8b50" providerId="ADAL" clId="{0B28ED43-85CD-4892-8659-151B064E1704}" dt="2020-10-16T20:50:10.994" v="355" actId="478"/>
          <ac:picMkLst>
            <pc:docMk/>
            <pc:sldMk cId="219884922" sldId="262"/>
            <ac:picMk id="7" creationId="{3785DBFB-5586-4A57-A29A-411D0B3C15EB}"/>
          </ac:picMkLst>
        </pc:picChg>
        <pc:picChg chg="add mod">
          <ac:chgData name="William Leonardo Andrade Collazos" userId="7132b215-9ef9-4da4-af4c-3fb457cc8b50" providerId="ADAL" clId="{0B28ED43-85CD-4892-8659-151B064E1704}" dt="2020-10-16T20:51:45.427" v="362" actId="14100"/>
          <ac:picMkLst>
            <pc:docMk/>
            <pc:sldMk cId="219884922" sldId="262"/>
            <ac:picMk id="3074" creationId="{5AD2D699-69D2-40AC-8CA5-28EB0112AC2C}"/>
          </ac:picMkLst>
        </pc:picChg>
      </pc:sldChg>
      <pc:sldChg chg="delSp modSp add mod">
        <pc:chgData name="William Leonardo Andrade Collazos" userId="7132b215-9ef9-4da4-af4c-3fb457cc8b50" providerId="ADAL" clId="{0B28ED43-85CD-4892-8659-151B064E1704}" dt="2020-10-16T20:53:29.419" v="379" actId="20577"/>
        <pc:sldMkLst>
          <pc:docMk/>
          <pc:sldMk cId="3938196354" sldId="263"/>
        </pc:sldMkLst>
        <pc:spChg chg="mod">
          <ac:chgData name="William Leonardo Andrade Collazos" userId="7132b215-9ef9-4da4-af4c-3fb457cc8b50" providerId="ADAL" clId="{0B28ED43-85CD-4892-8659-151B064E1704}" dt="2020-10-16T20:53:29.419" v="379" actId="20577"/>
          <ac:spMkLst>
            <pc:docMk/>
            <pc:sldMk cId="3938196354" sldId="263"/>
            <ac:spMk id="154" creationId="{00000000-0000-0000-0000-000000000000}"/>
          </ac:spMkLst>
        </pc:spChg>
        <pc:picChg chg="del">
          <ac:chgData name="William Leonardo Andrade Collazos" userId="7132b215-9ef9-4da4-af4c-3fb457cc8b50" providerId="ADAL" clId="{0B28ED43-85CD-4892-8659-151B064E1704}" dt="2020-10-16T20:53:18.703" v="365" actId="478"/>
          <ac:picMkLst>
            <pc:docMk/>
            <pc:sldMk cId="3938196354" sldId="263"/>
            <ac:picMk id="3074" creationId="{5AD2D699-69D2-40AC-8CA5-28EB0112AC2C}"/>
          </ac:picMkLst>
        </pc:picChg>
      </pc:sldChg>
      <pc:sldChg chg="addSp delSp modSp add mod">
        <pc:chgData name="William Leonardo Andrade Collazos" userId="7132b215-9ef9-4da4-af4c-3fb457cc8b50" providerId="ADAL" clId="{0B28ED43-85CD-4892-8659-151B064E1704}" dt="2020-10-16T20:57:32.568" v="428" actId="20577"/>
        <pc:sldMkLst>
          <pc:docMk/>
          <pc:sldMk cId="2714817698" sldId="264"/>
        </pc:sldMkLst>
        <pc:spChg chg="add mod">
          <ac:chgData name="William Leonardo Andrade Collazos" userId="7132b215-9ef9-4da4-af4c-3fb457cc8b50" providerId="ADAL" clId="{0B28ED43-85CD-4892-8659-151B064E1704}" dt="2020-10-16T20:57:32.568" v="428" actId="20577"/>
          <ac:spMkLst>
            <pc:docMk/>
            <pc:sldMk cId="2714817698" sldId="264"/>
            <ac:spMk id="4" creationId="{D1AE3565-530C-4A82-A4AD-8E50A1C240E6}"/>
          </ac:spMkLst>
        </pc:spChg>
        <pc:spChg chg="mod">
          <ac:chgData name="William Leonardo Andrade Collazos" userId="7132b215-9ef9-4da4-af4c-3fb457cc8b50" providerId="ADAL" clId="{0B28ED43-85CD-4892-8659-151B064E1704}" dt="2020-10-16T20:54:15.854" v="391" actId="20577"/>
          <ac:spMkLst>
            <pc:docMk/>
            <pc:sldMk cId="2714817698" sldId="264"/>
            <ac:spMk id="154" creationId="{00000000-0000-0000-0000-000000000000}"/>
          </ac:spMkLst>
        </pc:spChg>
        <pc:picChg chg="add mod">
          <ac:chgData name="William Leonardo Andrade Collazos" userId="7132b215-9ef9-4da4-af4c-3fb457cc8b50" providerId="ADAL" clId="{0B28ED43-85CD-4892-8659-151B064E1704}" dt="2020-10-16T20:56:05.219" v="398" actId="14100"/>
          <ac:picMkLst>
            <pc:docMk/>
            <pc:sldMk cId="2714817698" sldId="264"/>
            <ac:picMk id="3" creationId="{9B73DEC9-8124-4268-B2E3-0761955869EE}"/>
          </ac:picMkLst>
        </pc:picChg>
        <pc:picChg chg="add del">
          <ac:chgData name="William Leonardo Andrade Collazos" userId="7132b215-9ef9-4da4-af4c-3fb457cc8b50" providerId="ADAL" clId="{0B28ED43-85CD-4892-8659-151B064E1704}" dt="2020-10-16T20:56:25.032" v="401" actId="22"/>
          <ac:picMkLst>
            <pc:docMk/>
            <pc:sldMk cId="2714817698" sldId="264"/>
            <ac:picMk id="6" creationId="{C945E937-1CBE-43B7-8B10-42F6A9D2573C}"/>
          </ac:picMkLst>
        </pc:picChg>
      </pc:sldChg>
      <pc:sldChg chg="addSp modSp add mod">
        <pc:chgData name="William Leonardo Andrade Collazos" userId="7132b215-9ef9-4da4-af4c-3fb457cc8b50" providerId="ADAL" clId="{0B28ED43-85CD-4892-8659-151B064E1704}" dt="2020-10-16T21:04:21.985" v="487" actId="1076"/>
        <pc:sldMkLst>
          <pc:docMk/>
          <pc:sldMk cId="942891447" sldId="265"/>
        </pc:sldMkLst>
        <pc:spChg chg="mod">
          <ac:chgData name="William Leonardo Andrade Collazos" userId="7132b215-9ef9-4da4-af4c-3fb457cc8b50" providerId="ADAL" clId="{0B28ED43-85CD-4892-8659-151B064E1704}" dt="2020-10-16T20:58:38.750" v="465" actId="20577"/>
          <ac:spMkLst>
            <pc:docMk/>
            <pc:sldMk cId="942891447" sldId="265"/>
            <ac:spMk id="154" creationId="{00000000-0000-0000-0000-000000000000}"/>
          </ac:spMkLst>
        </pc:spChg>
        <pc:picChg chg="add mod">
          <ac:chgData name="William Leonardo Andrade Collazos" userId="7132b215-9ef9-4da4-af4c-3fb457cc8b50" providerId="ADAL" clId="{0B28ED43-85CD-4892-8659-151B064E1704}" dt="2020-10-16T21:04:01.369" v="484" actId="1076"/>
          <ac:picMkLst>
            <pc:docMk/>
            <pc:sldMk cId="942891447" sldId="265"/>
            <ac:picMk id="4098" creationId="{5BB093B9-70CF-481B-9583-180255A9AEA8}"/>
          </ac:picMkLst>
        </pc:picChg>
        <pc:picChg chg="add mod">
          <ac:chgData name="William Leonardo Andrade Collazos" userId="7132b215-9ef9-4da4-af4c-3fb457cc8b50" providerId="ADAL" clId="{0B28ED43-85CD-4892-8659-151B064E1704}" dt="2020-10-16T21:04:21.985" v="487" actId="1076"/>
          <ac:picMkLst>
            <pc:docMk/>
            <pc:sldMk cId="942891447" sldId="265"/>
            <ac:picMk id="4100" creationId="{A7C14602-7D3B-4196-AD7F-A0D1ABD12065}"/>
          </ac:picMkLst>
        </pc:picChg>
      </pc:sldChg>
      <pc:sldChg chg="addSp delSp modSp add mod">
        <pc:chgData name="William Leonardo Andrade Collazos" userId="7132b215-9ef9-4da4-af4c-3fb457cc8b50" providerId="ADAL" clId="{0B28ED43-85CD-4892-8659-151B064E1704}" dt="2020-10-16T21:07:26.489" v="514" actId="14100"/>
        <pc:sldMkLst>
          <pc:docMk/>
          <pc:sldMk cId="2592102922" sldId="266"/>
        </pc:sldMkLst>
        <pc:spChg chg="mod">
          <ac:chgData name="William Leonardo Andrade Collazos" userId="7132b215-9ef9-4da4-af4c-3fb457cc8b50" providerId="ADAL" clId="{0B28ED43-85CD-4892-8659-151B064E1704}" dt="2020-10-16T20:58:56.591" v="468" actId="20577"/>
          <ac:spMkLst>
            <pc:docMk/>
            <pc:sldMk cId="2592102922" sldId="266"/>
            <ac:spMk id="154" creationId="{00000000-0000-0000-0000-000000000000}"/>
          </ac:spMkLst>
        </pc:spChg>
        <pc:picChg chg="add mod">
          <ac:chgData name="William Leonardo Andrade Collazos" userId="7132b215-9ef9-4da4-af4c-3fb457cc8b50" providerId="ADAL" clId="{0B28ED43-85CD-4892-8659-151B064E1704}" dt="2020-10-16T21:07:08.841" v="507" actId="14100"/>
          <ac:picMkLst>
            <pc:docMk/>
            <pc:sldMk cId="2592102922" sldId="266"/>
            <ac:picMk id="6146" creationId="{095C32B7-C3AC-4F8D-A27F-A9940CE8F718}"/>
          </ac:picMkLst>
        </pc:picChg>
        <pc:picChg chg="add del mod">
          <ac:chgData name="William Leonardo Andrade Collazos" userId="7132b215-9ef9-4da4-af4c-3fb457cc8b50" providerId="ADAL" clId="{0B28ED43-85CD-4892-8659-151B064E1704}" dt="2020-10-16T21:07:10.529" v="508"/>
          <ac:picMkLst>
            <pc:docMk/>
            <pc:sldMk cId="2592102922" sldId="266"/>
            <ac:picMk id="6148" creationId="{8BE6494E-7F96-46CD-A277-F99FDD9610D5}"/>
          </ac:picMkLst>
        </pc:picChg>
        <pc:picChg chg="add mod">
          <ac:chgData name="William Leonardo Andrade Collazos" userId="7132b215-9ef9-4da4-af4c-3fb457cc8b50" providerId="ADAL" clId="{0B28ED43-85CD-4892-8659-151B064E1704}" dt="2020-10-16T21:07:26.489" v="514" actId="14100"/>
          <ac:picMkLst>
            <pc:docMk/>
            <pc:sldMk cId="2592102922" sldId="266"/>
            <ac:picMk id="6150" creationId="{F164E5DA-49CA-4BCE-9663-28A010DBD43E}"/>
          </ac:picMkLst>
        </pc:picChg>
      </pc:sldChg>
      <pc:sldChg chg="addSp delSp modSp add mod">
        <pc:chgData name="William Leonardo Andrade Collazos" userId="7132b215-9ef9-4da4-af4c-3fb457cc8b50" providerId="ADAL" clId="{0B28ED43-85CD-4892-8659-151B064E1704}" dt="2020-10-16T21:09:33.735" v="537" actId="1076"/>
        <pc:sldMkLst>
          <pc:docMk/>
          <pc:sldMk cId="2542255963" sldId="267"/>
        </pc:sldMkLst>
        <pc:spChg chg="add mod">
          <ac:chgData name="William Leonardo Andrade Collazos" userId="7132b215-9ef9-4da4-af4c-3fb457cc8b50" providerId="ADAL" clId="{0B28ED43-85CD-4892-8659-151B064E1704}" dt="2020-10-16T21:08:29.606" v="524" actId="255"/>
          <ac:spMkLst>
            <pc:docMk/>
            <pc:sldMk cId="2542255963" sldId="267"/>
            <ac:spMk id="2" creationId="{6386771D-B487-4156-BB1A-C7E48F6817B3}"/>
          </ac:spMkLst>
        </pc:spChg>
        <pc:spChg chg="add mod">
          <ac:chgData name="William Leonardo Andrade Collazos" userId="7132b215-9ef9-4da4-af4c-3fb457cc8b50" providerId="ADAL" clId="{0B28ED43-85CD-4892-8659-151B064E1704}" dt="2020-10-16T21:09:11.452" v="529" actId="255"/>
          <ac:spMkLst>
            <pc:docMk/>
            <pc:sldMk cId="2542255963" sldId="267"/>
            <ac:spMk id="3" creationId="{FD2020A0-E3C1-474F-9608-E4E0B43ED681}"/>
          </ac:spMkLst>
        </pc:spChg>
        <pc:spChg chg="mod">
          <ac:chgData name="William Leonardo Andrade Collazos" userId="7132b215-9ef9-4da4-af4c-3fb457cc8b50" providerId="ADAL" clId="{0B28ED43-85CD-4892-8659-151B064E1704}" dt="2020-10-16T20:59:03.008" v="474" actId="20577"/>
          <ac:spMkLst>
            <pc:docMk/>
            <pc:sldMk cId="2542255963" sldId="267"/>
            <ac:spMk id="154" creationId="{00000000-0000-0000-0000-000000000000}"/>
          </ac:spMkLst>
        </pc:spChg>
        <pc:picChg chg="add del mod">
          <ac:chgData name="William Leonardo Andrade Collazos" userId="7132b215-9ef9-4da4-af4c-3fb457cc8b50" providerId="ADAL" clId="{0B28ED43-85CD-4892-8659-151B064E1704}" dt="2020-10-16T21:07:59.469" v="517" actId="478"/>
          <ac:picMkLst>
            <pc:docMk/>
            <pc:sldMk cId="2542255963" sldId="267"/>
            <ac:picMk id="7170" creationId="{6709C05F-34E0-4A3E-BC4A-F682BC2BDE15}"/>
          </ac:picMkLst>
        </pc:picChg>
        <pc:picChg chg="add mod">
          <ac:chgData name="William Leonardo Andrade Collazos" userId="7132b215-9ef9-4da4-af4c-3fb457cc8b50" providerId="ADAL" clId="{0B28ED43-85CD-4892-8659-151B064E1704}" dt="2020-10-16T21:09:29.733" v="534" actId="1076"/>
          <ac:picMkLst>
            <pc:docMk/>
            <pc:sldMk cId="2542255963" sldId="267"/>
            <ac:picMk id="8194" creationId="{9954E7F6-1E5A-49A2-859C-2A821D7C7E13}"/>
          </ac:picMkLst>
        </pc:picChg>
        <pc:picChg chg="add del mod">
          <ac:chgData name="William Leonardo Andrade Collazos" userId="7132b215-9ef9-4da4-af4c-3fb457cc8b50" providerId="ADAL" clId="{0B28ED43-85CD-4892-8659-151B064E1704}" dt="2020-10-16T21:09:30.440" v="535"/>
          <ac:picMkLst>
            <pc:docMk/>
            <pc:sldMk cId="2542255963" sldId="267"/>
            <ac:picMk id="8196" creationId="{BADAA063-796D-4810-ACBE-02A6A0BA92D0}"/>
          </ac:picMkLst>
        </pc:picChg>
        <pc:picChg chg="add mod">
          <ac:chgData name="William Leonardo Andrade Collazos" userId="7132b215-9ef9-4da4-af4c-3fb457cc8b50" providerId="ADAL" clId="{0B28ED43-85CD-4892-8659-151B064E1704}" dt="2020-10-16T21:09:33.735" v="537" actId="1076"/>
          <ac:picMkLst>
            <pc:docMk/>
            <pc:sldMk cId="2542255963" sldId="267"/>
            <ac:picMk id="8198" creationId="{FF00B270-34C3-4BDC-91A7-461C21606402}"/>
          </ac:picMkLst>
        </pc:picChg>
      </pc:sldChg>
      <pc:sldChg chg="addSp delSp modSp add">
        <pc:chgData name="William Leonardo Andrade Collazos" userId="7132b215-9ef9-4da4-af4c-3fb457cc8b50" providerId="ADAL" clId="{0B28ED43-85CD-4892-8659-151B064E1704}" dt="2020-10-16T21:04:36.801" v="494" actId="1076"/>
        <pc:sldMkLst>
          <pc:docMk/>
          <pc:sldMk cId="225534407" sldId="269"/>
        </pc:sldMkLst>
        <pc:picChg chg="del">
          <ac:chgData name="William Leonardo Andrade Collazos" userId="7132b215-9ef9-4da4-af4c-3fb457cc8b50" providerId="ADAL" clId="{0B28ED43-85CD-4892-8659-151B064E1704}" dt="2020-10-16T21:04:30.206" v="489" actId="478"/>
          <ac:picMkLst>
            <pc:docMk/>
            <pc:sldMk cId="225534407" sldId="269"/>
            <ac:picMk id="4098" creationId="{5BB093B9-70CF-481B-9583-180255A9AEA8}"/>
          </ac:picMkLst>
        </pc:picChg>
        <pc:picChg chg="del">
          <ac:chgData name="William Leonardo Andrade Collazos" userId="7132b215-9ef9-4da4-af4c-3fb457cc8b50" providerId="ADAL" clId="{0B28ED43-85CD-4892-8659-151B064E1704}" dt="2020-10-16T21:04:30.946" v="490" actId="478"/>
          <ac:picMkLst>
            <pc:docMk/>
            <pc:sldMk cId="225534407" sldId="269"/>
            <ac:picMk id="4100" creationId="{A7C14602-7D3B-4196-AD7F-A0D1ABD12065}"/>
          </ac:picMkLst>
        </pc:picChg>
        <pc:picChg chg="add mod">
          <ac:chgData name="William Leonardo Andrade Collazos" userId="7132b215-9ef9-4da4-af4c-3fb457cc8b50" providerId="ADAL" clId="{0B28ED43-85CD-4892-8659-151B064E1704}" dt="2020-10-16T21:04:36.801" v="494" actId="1076"/>
          <ac:picMkLst>
            <pc:docMk/>
            <pc:sldMk cId="225534407" sldId="269"/>
            <ac:picMk id="5122" creationId="{4DD20BE2-1F2F-4F6C-BE6A-8FC67E62EC28}"/>
          </ac:picMkLst>
        </pc:picChg>
      </pc:sldChg>
      <pc:sldChg chg="modSp add mod">
        <pc:chgData name="William Leonardo Andrade Collazos" userId="7132b215-9ef9-4da4-af4c-3fb457cc8b50" providerId="ADAL" clId="{0B28ED43-85CD-4892-8659-151B064E1704}" dt="2020-10-16T21:09:51.282" v="551" actId="20577"/>
        <pc:sldMkLst>
          <pc:docMk/>
          <pc:sldMk cId="4130620337" sldId="270"/>
        </pc:sldMkLst>
        <pc:spChg chg="mod">
          <ac:chgData name="William Leonardo Andrade Collazos" userId="7132b215-9ef9-4da4-af4c-3fb457cc8b50" providerId="ADAL" clId="{0B28ED43-85CD-4892-8659-151B064E1704}" dt="2020-10-16T21:09:51.282" v="551" actId="20577"/>
          <ac:spMkLst>
            <pc:docMk/>
            <pc:sldMk cId="4130620337" sldId="270"/>
            <ac:spMk id="154" creationId="{00000000-0000-0000-0000-000000000000}"/>
          </ac:spMkLst>
        </pc:spChg>
      </pc:sldChg>
      <pc:sldMasterChg chg="add addSldLayout">
        <pc:chgData name="William Leonardo Andrade Collazos" userId="7132b215-9ef9-4da4-af4c-3fb457cc8b50" providerId="ADAL" clId="{0B28ED43-85CD-4892-8659-151B064E1704}" dt="2020-10-16T17:37:46.870" v="132" actId="27028"/>
        <pc:sldMasterMkLst>
          <pc:docMk/>
          <pc:sldMasterMk cId="0" sldId="2147483660"/>
        </pc:sldMasterMkLst>
        <pc:sldLayoutChg chg="add">
          <pc:chgData name="William Leonardo Andrade Collazos" userId="7132b215-9ef9-4da4-af4c-3fb457cc8b50" providerId="ADAL" clId="{0B28ED43-85CD-4892-8659-151B064E1704}" dt="2020-10-16T16:29:25.633" v="0" actId="27028"/>
          <pc:sldLayoutMkLst>
            <pc:docMk/>
            <pc:sldMasterMk cId="0" sldId="2147483660"/>
            <pc:sldLayoutMk cId="0" sldId="2147483648"/>
          </pc:sldLayoutMkLst>
        </pc:sldLayoutChg>
        <pc:sldLayoutChg chg="add">
          <pc:chgData name="William Leonardo Andrade Collazos" userId="7132b215-9ef9-4da4-af4c-3fb457cc8b50" providerId="ADAL" clId="{0B28ED43-85CD-4892-8659-151B064E1704}" dt="2020-10-16T17:37:46.870" v="132" actId="27028"/>
          <pc:sldLayoutMkLst>
            <pc:docMk/>
            <pc:sldMasterMk cId="0" sldId="2147483660"/>
            <pc:sldLayoutMk cId="0" sldId="2147483653"/>
          </pc:sldLayoutMkLst>
        </pc:sldLayoutChg>
        <pc:sldLayoutChg chg="add">
          <pc:chgData name="William Leonardo Andrade Collazos" userId="7132b215-9ef9-4da4-af4c-3fb457cc8b50" providerId="ADAL" clId="{0B28ED43-85CD-4892-8659-151B064E1704}" dt="2020-10-16T17:04:16.987" v="110" actId="27028"/>
          <pc:sldLayoutMkLst>
            <pc:docMk/>
            <pc:sldMasterMk cId="0" sldId="2147483660"/>
            <pc:sldLayoutMk cId="0" sldId="2147483654"/>
          </pc:sldLayoutMkLst>
        </pc:sldLayoutChg>
      </pc:sldMasterChg>
      <pc:sldMasterChg chg="add del replId addSldLayout delSldLayout">
        <pc:chgData name="William Leonardo Andrade Collazos" userId="7132b215-9ef9-4da4-af4c-3fb457cc8b50" providerId="ADAL" clId="{0B28ED43-85CD-4892-8659-151B064E1704}" dt="2020-10-16T16:58:18.041" v="90" actId="47"/>
        <pc:sldMasterMkLst>
          <pc:docMk/>
          <pc:sldMasterMk cId="2933118997" sldId="2147483661"/>
        </pc:sldMasterMkLst>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288191458" sldId="2147483649"/>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398174421" sldId="2147483650"/>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339700568" sldId="2147483651"/>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979029867" sldId="2147483652"/>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1752394269" sldId="2147483653"/>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630658609" sldId="2147483654"/>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682375612" sldId="2147483655"/>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1360449816" sldId="2147483656"/>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83603595" sldId="2147483657"/>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541863252" sldId="2147483658"/>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21509620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46D7B-7AF9-4339-BB2D-9C741EDD49C2}" type="datetimeFigureOut">
              <a:rPr lang="es-CO" smtClean="0"/>
              <a:t>17/10/2020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5BC6C-571F-4626-85CF-3B929EDF6D12}" type="slidenum">
              <a:rPr lang="es-CO" smtClean="0"/>
              <a:t>‹#›</a:t>
            </a:fld>
            <a:endParaRPr lang="es-CO"/>
          </a:p>
        </p:txBody>
      </p:sp>
    </p:spTree>
    <p:extLst>
      <p:ext uri="{BB962C8B-B14F-4D97-AF65-F5344CB8AC3E}">
        <p14:creationId xmlns:p14="http://schemas.microsoft.com/office/powerpoint/2010/main" val="149184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21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206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93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949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O" err="1"/>
              <a:t>Cons.prince.idx</a:t>
            </a:r>
            <a:r>
              <a:rPr lang="es-CO"/>
              <a:t>: </a:t>
            </a:r>
            <a:r>
              <a:rPr lang="es-CO" sz="1200">
                <a:solidFill>
                  <a:srgbClr val="000000"/>
                </a:solidFill>
                <a:effectLst/>
                <a:ea typeface="Calibri" panose="020F0502020204030204" pitchFamily="34" charset="0"/>
                <a:cs typeface="Arial" panose="020B0604020202020204" pitchFamily="34" charset="0"/>
              </a:rPr>
              <a:t>; el Índice de Precios al Consumidor o IPC mide los cambios en los precios pagados por los consumidores por una cesta de bienes y servicios cada mes.</a:t>
            </a:r>
          </a:p>
          <a:p>
            <a:pPr marL="171450" lvl="0" indent="-171450" algn="l" rtl="0">
              <a:spcBef>
                <a:spcPts val="0"/>
              </a:spcBef>
              <a:spcAft>
                <a:spcPts val="0"/>
              </a:spcAft>
              <a:buFont typeface="Arial" panose="020B0604020202020204" pitchFamily="34" charset="0"/>
              <a:buChar char="•"/>
            </a:pPr>
            <a:r>
              <a:rPr lang="es-CO" sz="1200" err="1">
                <a:solidFill>
                  <a:srgbClr val="000000"/>
                </a:solidFill>
                <a:effectLst/>
                <a:cs typeface="Arial" panose="020B0604020202020204" pitchFamily="34" charset="0"/>
              </a:rPr>
              <a:t>Cons.conf.idx</a:t>
            </a:r>
            <a:r>
              <a:rPr lang="es-CO" sz="1200">
                <a:solidFill>
                  <a:srgbClr val="000000"/>
                </a:solidFill>
                <a:effectLst/>
                <a:cs typeface="Arial" panose="020B0604020202020204" pitchFamily="34" charset="0"/>
              </a:rPr>
              <a:t>: </a:t>
            </a:r>
            <a:r>
              <a:rPr lang="es-CO" sz="1200">
                <a:solidFill>
                  <a:srgbClr val="000000"/>
                </a:solidFill>
                <a:effectLst/>
                <a:ea typeface="Calibri" panose="020F0502020204030204" pitchFamily="34" charset="0"/>
                <a:cs typeface="Arial" panose="020B0604020202020204" pitchFamily="34" charset="0"/>
              </a:rPr>
              <a:t>En Portugal, el índice de confianza del consumidor se basa en entrevistas con los consumidores sobre sus percepciones de la situación económica actual y futura del país y sus tendencias de compra. Se estima utilizando la diferencia entre la proporción de respuestas de evaluación positivas y las respuestas de evaluación negativas, pero no incluye la proporción de respuestas neutras</a:t>
            </a:r>
          </a:p>
          <a:p>
            <a:pPr marL="171450" lvl="0" indent="-171450" algn="l" rtl="0">
              <a:spcBef>
                <a:spcPts val="0"/>
              </a:spcBef>
              <a:spcAft>
                <a:spcPts val="0"/>
              </a:spcAft>
              <a:buFont typeface="Arial" panose="020B0604020202020204" pitchFamily="34" charset="0"/>
              <a:buChar char="•"/>
            </a:pPr>
            <a:r>
              <a:rPr lang="es-CO" sz="1200">
                <a:solidFill>
                  <a:srgbClr val="000000"/>
                </a:solidFill>
                <a:effectLst/>
                <a:cs typeface="Arial" panose="020B0604020202020204" pitchFamily="34" charset="0"/>
              </a:rPr>
              <a:t>Euribor3m: </a:t>
            </a:r>
            <a:r>
              <a:rPr lang="es-CO" sz="1200">
                <a:solidFill>
                  <a:srgbClr val="000000"/>
                </a:solidFill>
                <a:effectLst/>
                <a:ea typeface="Calibri" panose="020F0502020204030204" pitchFamily="34" charset="0"/>
                <a:cs typeface="Arial" panose="020B0604020202020204" pitchFamily="34" charset="0"/>
              </a:rPr>
              <a:t>es un índice de referencia publicado diariamente que indica el tipo de interés promedio al que un gran número de bancos europeos dicen concederse préstamos a corto plazo entre ellos para prestárselo a terceros</a:t>
            </a:r>
            <a:endParaRPr/>
          </a:p>
        </p:txBody>
      </p:sp>
    </p:spTree>
    <p:extLst>
      <p:ext uri="{BB962C8B-B14F-4D97-AF65-F5344CB8AC3E}">
        <p14:creationId xmlns:p14="http://schemas.microsoft.com/office/powerpoint/2010/main" val="61861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err="1">
                <a:effectLst/>
                <a:latin typeface="Segoe UI" panose="020B0502040204020203" pitchFamily="34" charset="0"/>
              </a:rPr>
              <a:t>Hechos</a:t>
            </a:r>
            <a:r>
              <a:rPr lang="en-US" sz="1800">
                <a:effectLst/>
                <a:latin typeface="Segoe UI" panose="020B0502040204020203" pitchFamily="34" charset="0"/>
              </a:rPr>
              <a:t>: Contact </a:t>
            </a:r>
            <a:endParaRPr lang="en-US" sz="1800">
              <a:effectLst/>
              <a:latin typeface="Arial" panose="020B0604020202020204" pitchFamily="34" charset="0"/>
            </a:endParaRPr>
          </a:p>
          <a:p>
            <a:r>
              <a:rPr lang="en-US" sz="1800">
                <a:effectLst/>
                <a:latin typeface="Segoe UI" panose="020B0502040204020203" pitchFamily="34" charset="0"/>
              </a:rPr>
              <a:t>Month </a:t>
            </a:r>
            <a:endParaRPr lang="en-US" sz="1800">
              <a:effectLst/>
              <a:latin typeface="Arial" panose="020B0604020202020204" pitchFamily="34" charset="0"/>
            </a:endParaRPr>
          </a:p>
          <a:p>
            <a:r>
              <a:rPr lang="en-US" sz="1800" err="1">
                <a:effectLst/>
                <a:latin typeface="Segoe UI" panose="020B0502040204020203" pitchFamily="34" charset="0"/>
              </a:rPr>
              <a:t>DayofWeek</a:t>
            </a:r>
            <a:r>
              <a:rPr lang="en-US" sz="1800">
                <a:effectLst/>
                <a:latin typeface="Segoe UI" panose="020B0502040204020203" pitchFamily="34" charset="0"/>
              </a:rPr>
              <a:t> </a:t>
            </a:r>
            <a:endParaRPr lang="en-US" sz="1800">
              <a:effectLst/>
              <a:latin typeface="Arial" panose="020B0604020202020204" pitchFamily="34" charset="0"/>
            </a:endParaRPr>
          </a:p>
          <a:p>
            <a:r>
              <a:rPr lang="en-US" sz="1800">
                <a:effectLst/>
                <a:latin typeface="Segoe UI" panose="020B0502040204020203" pitchFamily="34" charset="0"/>
              </a:rPr>
              <a:t>Duration </a:t>
            </a:r>
            <a:endParaRPr lang="en-US" sz="1800">
              <a:effectLst/>
              <a:latin typeface="Arial" panose="020B0604020202020204" pitchFamily="34" charset="0"/>
            </a:endParaRPr>
          </a:p>
          <a:p>
            <a:r>
              <a:rPr lang="en-US" sz="1800">
                <a:effectLst/>
                <a:latin typeface="Segoe UI" panose="020B0502040204020203" pitchFamily="34" charset="0"/>
              </a:rPr>
              <a:t>Campaign </a:t>
            </a:r>
            <a:endParaRPr lang="en-US" sz="1800">
              <a:effectLst/>
              <a:latin typeface="Arial" panose="020B0604020202020204" pitchFamily="34" charset="0"/>
            </a:endParaRPr>
          </a:p>
          <a:p>
            <a:r>
              <a:rPr lang="en-US" sz="1800" err="1">
                <a:effectLst/>
                <a:latin typeface="Segoe UI" panose="020B0502040204020203" pitchFamily="34" charset="0"/>
              </a:rPr>
              <a:t>Pdays</a:t>
            </a:r>
            <a:r>
              <a:rPr lang="en-US" sz="1800">
                <a:effectLst/>
                <a:latin typeface="Segoe UI" panose="020B0502040204020203" pitchFamily="34" charset="0"/>
              </a:rPr>
              <a:t> </a:t>
            </a:r>
            <a:endParaRPr lang="en-US" sz="1800">
              <a:effectLst/>
              <a:latin typeface="Arial" panose="020B0604020202020204" pitchFamily="34" charset="0"/>
            </a:endParaRPr>
          </a:p>
          <a:p>
            <a:r>
              <a:rPr lang="en-US" sz="1800">
                <a:effectLst/>
                <a:latin typeface="Segoe UI" panose="020B0502040204020203" pitchFamily="34" charset="0"/>
              </a:rPr>
              <a:t>Previous </a:t>
            </a:r>
            <a:endParaRPr lang="en-US" sz="1800">
              <a:effectLst/>
              <a:latin typeface="Arial" panose="020B0604020202020204" pitchFamily="34" charset="0"/>
            </a:endParaRPr>
          </a:p>
          <a:p>
            <a:r>
              <a:rPr lang="en-US" sz="1800" err="1">
                <a:effectLst/>
                <a:latin typeface="Segoe UI" panose="020B0502040204020203" pitchFamily="34" charset="0"/>
              </a:rPr>
              <a:t>Poutcome</a:t>
            </a:r>
            <a:endParaRPr lang="en-US" sz="1800">
              <a:effectLst/>
              <a:latin typeface="Arial" panose="020B0604020202020204" pitchFamily="34" charset="0"/>
            </a:endParaRPr>
          </a:p>
          <a:p>
            <a:r>
              <a:rPr lang="es-CO" sz="1800">
                <a:effectLst/>
                <a:latin typeface="Segoe UI" panose="020B0502040204020203" pitchFamily="34" charset="0"/>
              </a:rPr>
              <a:t>Dimensiones: Cliente: contiene </a:t>
            </a:r>
            <a:r>
              <a:rPr lang="es-CO" sz="1800" err="1">
                <a:effectLst/>
                <a:latin typeface="Segoe UI" panose="020B0502040204020203" pitchFamily="34" charset="0"/>
              </a:rPr>
              <a:t>age</a:t>
            </a:r>
            <a:r>
              <a:rPr lang="es-CO" sz="1800">
                <a:effectLst/>
                <a:latin typeface="Segoe UI" panose="020B0502040204020203" pitchFamily="34" charset="0"/>
              </a:rPr>
              <a:t>, </a:t>
            </a:r>
            <a:r>
              <a:rPr lang="es-CO" sz="1800" err="1">
                <a:effectLst/>
                <a:latin typeface="Segoe UI" panose="020B0502040204020203" pitchFamily="34" charset="0"/>
              </a:rPr>
              <a:t>job</a:t>
            </a:r>
            <a:r>
              <a:rPr lang="es-CO" sz="1800">
                <a:effectLst/>
                <a:latin typeface="Segoe UI" panose="020B0502040204020203" pitchFamily="34" charset="0"/>
              </a:rPr>
              <a:t>, marital, </a:t>
            </a:r>
            <a:r>
              <a:rPr lang="es-CO" sz="1800" err="1">
                <a:effectLst/>
                <a:latin typeface="Segoe UI" panose="020B0502040204020203" pitchFamily="34" charset="0"/>
              </a:rPr>
              <a:t>education</a:t>
            </a:r>
            <a:endParaRPr lang="es-CO" sz="1800">
              <a:effectLst/>
              <a:latin typeface="Arial" panose="020B0604020202020204" pitchFamily="34" charset="0"/>
            </a:endParaRPr>
          </a:p>
          <a:p>
            <a:r>
              <a:rPr lang="es-CO" sz="1800">
                <a:effectLst/>
                <a:latin typeface="Segoe UI" panose="020B0502040204020203" pitchFamily="34" charset="0"/>
              </a:rPr>
              <a:t>Social : Contiene </a:t>
            </a:r>
            <a:r>
              <a:rPr lang="es-CO" sz="1800" err="1">
                <a:effectLst/>
                <a:latin typeface="Segoe UI" panose="020B0502040204020203" pitchFamily="34" charset="0"/>
              </a:rPr>
              <a:t>Emp.var.rate</a:t>
            </a:r>
            <a:r>
              <a:rPr lang="es-CO" sz="1800">
                <a:effectLst/>
                <a:latin typeface="Segoe UI" panose="020B0502040204020203" pitchFamily="34" charset="0"/>
              </a:rPr>
              <a:t>, </a:t>
            </a:r>
            <a:r>
              <a:rPr lang="es-CO" sz="1800" err="1">
                <a:effectLst/>
                <a:latin typeface="Segoe UI" panose="020B0502040204020203" pitchFamily="34" charset="0"/>
              </a:rPr>
              <a:t>Cons.price.idx</a:t>
            </a:r>
            <a:r>
              <a:rPr lang="es-CO" sz="1800">
                <a:effectLst/>
                <a:latin typeface="Segoe UI" panose="020B0502040204020203" pitchFamily="34" charset="0"/>
              </a:rPr>
              <a:t>, </a:t>
            </a:r>
            <a:r>
              <a:rPr lang="es-CO" sz="1800" err="1">
                <a:effectLst/>
                <a:latin typeface="Segoe UI" panose="020B0502040204020203" pitchFamily="34" charset="0"/>
              </a:rPr>
              <a:t>Cons.conf.idx</a:t>
            </a:r>
            <a:r>
              <a:rPr lang="es-CO" sz="1800">
                <a:effectLst/>
                <a:latin typeface="Segoe UI" panose="020B0502040204020203" pitchFamily="34" charset="0"/>
              </a:rPr>
              <a:t>, Euribor3m, </a:t>
            </a:r>
            <a:r>
              <a:rPr lang="es-CO" sz="1800" err="1">
                <a:effectLst/>
                <a:latin typeface="Segoe UI" panose="020B0502040204020203" pitchFamily="34" charset="0"/>
              </a:rPr>
              <a:t>Nr.employed</a:t>
            </a:r>
            <a:endParaRPr lang="es-CO" sz="1800">
              <a:effectLst/>
              <a:latin typeface="Arial" panose="020B0604020202020204" pitchFamily="34" charset="0"/>
            </a:endParaRPr>
          </a:p>
          <a:p>
            <a:r>
              <a:rPr lang="es-CO" sz="1800">
                <a:effectLst/>
                <a:latin typeface="Segoe UI" panose="020B0502040204020203" pitchFamily="34" charset="0"/>
              </a:rPr>
              <a:t>Bancaria: Contiene Default, </a:t>
            </a:r>
            <a:r>
              <a:rPr lang="es-CO" sz="1800" err="1">
                <a:effectLst/>
                <a:latin typeface="Segoe UI" panose="020B0502040204020203" pitchFamily="34" charset="0"/>
              </a:rPr>
              <a:t>Housing</a:t>
            </a:r>
            <a:r>
              <a:rPr lang="es-CO" sz="1800">
                <a:effectLst/>
                <a:latin typeface="Segoe UI" panose="020B0502040204020203" pitchFamily="34" charset="0"/>
              </a:rPr>
              <a:t>, Loan, y</a:t>
            </a:r>
            <a:endParaRPr lang="es-CO" sz="1800">
              <a:effectLst/>
              <a:latin typeface="Arial" panose="020B0604020202020204" pitchFamily="34" charset="0"/>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89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Completitud --&gt; Misma </a:t>
            </a:r>
            <a:r>
              <a:rPr lang="es-ES" b="0" i="0" err="1">
                <a:solidFill>
                  <a:srgbClr val="000000"/>
                </a:solidFill>
                <a:effectLst/>
                <a:latin typeface="Calibri" panose="020F0502020204030204" pitchFamily="34" charset="0"/>
              </a:rPr>
              <a:t>informacion</a:t>
            </a:r>
            <a:r>
              <a:rPr lang="es-ES" b="0" i="0">
                <a:solidFill>
                  <a:srgbClr val="000000"/>
                </a:solidFill>
                <a:effectLst/>
                <a:latin typeface="Calibri" panose="020F0502020204030204" pitchFamily="34" charset="0"/>
              </a:rPr>
              <a:t> que en la </a:t>
            </a:r>
            <a:r>
              <a:rPr lang="es-ES" b="0" i="0" err="1">
                <a:solidFill>
                  <a:srgbClr val="000000"/>
                </a:solidFill>
                <a:effectLst/>
                <a:latin typeface="Calibri" panose="020F0502020204030204" pitchFamily="34" charset="0"/>
              </a:rPr>
              <a:t>preparacion</a:t>
            </a:r>
            <a:r>
              <a:rPr lang="es-ES" b="0" i="0">
                <a:solidFill>
                  <a:srgbClr val="000000"/>
                </a:solidFill>
                <a:effectLst/>
                <a:latin typeface="Calibri" panose="020F0502020204030204" pitchFamily="34" charset="0"/>
              </a:rPr>
              <a:t> inicial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Exactitud --&gt; Libre errores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Conformidad --&gt; los valores </a:t>
            </a:r>
            <a:r>
              <a:rPr lang="es-ES" b="0" i="0" err="1">
                <a:solidFill>
                  <a:srgbClr val="000000"/>
                </a:solidFill>
                <a:effectLst/>
                <a:latin typeface="Calibri" panose="020F0502020204030204" pitchFamily="34" charset="0"/>
              </a:rPr>
              <a:t>estan</a:t>
            </a:r>
            <a:r>
              <a:rPr lang="es-ES" b="0" i="0">
                <a:solidFill>
                  <a:srgbClr val="000000"/>
                </a:solidFill>
                <a:effectLst/>
                <a:latin typeface="Calibri" panose="020F0502020204030204" pitchFamily="34" charset="0"/>
              </a:rPr>
              <a:t> como se espera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Integridad --&gt; </a:t>
            </a:r>
            <a:r>
              <a:rPr lang="es-ES" b="0" i="0" err="1">
                <a:solidFill>
                  <a:srgbClr val="000000"/>
                </a:solidFill>
                <a:effectLst/>
                <a:latin typeface="Calibri" panose="020F0502020204030204" pitchFamily="34" charset="0"/>
              </a:rPr>
              <a:t>Ningun</a:t>
            </a:r>
            <a:r>
              <a:rPr lang="es-ES" b="0" i="0">
                <a:solidFill>
                  <a:srgbClr val="000000"/>
                </a:solidFill>
                <a:effectLst/>
                <a:latin typeface="Calibri" panose="020F0502020204030204" pitchFamily="34" charset="0"/>
              </a:rPr>
              <a:t> problema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Oportunidad --&gt; </a:t>
            </a:r>
            <a:r>
              <a:rPr lang="es-ES" b="0" i="0" err="1">
                <a:solidFill>
                  <a:srgbClr val="000000"/>
                </a:solidFill>
                <a:effectLst/>
                <a:latin typeface="Calibri" panose="020F0502020204030204" pitchFamily="34" charset="0"/>
              </a:rPr>
              <a:t>Ningun</a:t>
            </a:r>
            <a:r>
              <a:rPr lang="es-ES" b="0" i="0">
                <a:solidFill>
                  <a:srgbClr val="000000"/>
                </a:solidFill>
                <a:effectLst/>
                <a:latin typeface="Calibri" panose="020F0502020204030204" pitchFamily="34" charset="0"/>
              </a:rPr>
              <a:t> problema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Duplicidad --&gt; Encuentra 12 registros duplicados, aunque desde el </a:t>
            </a:r>
            <a:r>
              <a:rPr lang="es-ES" b="0" i="0" err="1">
                <a:solidFill>
                  <a:srgbClr val="000000"/>
                </a:solidFill>
                <a:effectLst/>
                <a:latin typeface="Calibri" panose="020F0502020204030204" pitchFamily="34" charset="0"/>
              </a:rPr>
              <a:t>analisis</a:t>
            </a:r>
            <a:r>
              <a:rPr lang="es-ES" b="0" i="0">
                <a:solidFill>
                  <a:srgbClr val="000000"/>
                </a:solidFill>
                <a:effectLst/>
                <a:latin typeface="Calibri" panose="020F0502020204030204" pitchFamily="34" charset="0"/>
              </a:rPr>
              <a:t> de negocio estos </a:t>
            </a:r>
            <a:r>
              <a:rPr lang="es-ES" b="0" i="0" err="1">
                <a:solidFill>
                  <a:srgbClr val="000000"/>
                </a:solidFill>
                <a:effectLst/>
                <a:latin typeface="Calibri" panose="020F0502020204030204" pitchFamily="34" charset="0"/>
              </a:rPr>
              <a:t>podrian</a:t>
            </a:r>
            <a:r>
              <a:rPr lang="es-ES" b="0" i="0">
                <a:solidFill>
                  <a:srgbClr val="000000"/>
                </a:solidFill>
                <a:effectLst/>
                <a:latin typeface="Calibri" panose="020F0502020204030204" pitchFamily="34" charset="0"/>
              </a:rPr>
              <a:t> ser posibles Relación de los nulos de ‘loan’ y ‘</a:t>
            </a:r>
            <a:r>
              <a:rPr lang="es-ES" b="0" i="0" err="1">
                <a:solidFill>
                  <a:srgbClr val="000000"/>
                </a:solidFill>
                <a:effectLst/>
                <a:latin typeface="Calibri" panose="020F0502020204030204" pitchFamily="34" charset="0"/>
              </a:rPr>
              <a:t>housing</a:t>
            </a:r>
            <a:r>
              <a:rPr lang="es-ES" b="0" i="0">
                <a:solidFill>
                  <a:srgbClr val="000000"/>
                </a:solidFill>
                <a:effectLst/>
                <a:latin typeface="Calibri" panose="020F0502020204030204" pitchFamily="34" charset="0"/>
              </a:rPr>
              <a:t>’ del 100%</a:t>
            </a:r>
            <a:endParaRPr/>
          </a:p>
        </p:txBody>
      </p:sp>
    </p:spTree>
    <p:extLst>
      <p:ext uri="{BB962C8B-B14F-4D97-AF65-F5344CB8AC3E}">
        <p14:creationId xmlns:p14="http://schemas.microsoft.com/office/powerpoint/2010/main" val="345298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419" sz="1800">
                <a:effectLst/>
                <a:latin typeface="Times New Roman" panose="02020603050405020304" pitchFamily="18" charset="0"/>
                <a:ea typeface="Calibri" panose="020F0502020204030204" pitchFamily="34" charset="0"/>
              </a:rPr>
              <a:t>Se puede seleccionar entre </a:t>
            </a:r>
            <a:r>
              <a:rPr lang="es-419" sz="1800" i="1">
                <a:effectLst/>
                <a:latin typeface="Times New Roman" panose="02020603050405020304" pitchFamily="18" charset="0"/>
                <a:ea typeface="Calibri" panose="020F0502020204030204" pitchFamily="34" charset="0"/>
              </a:rPr>
              <a:t>yes</a:t>
            </a:r>
            <a:r>
              <a:rPr lang="es-419" sz="1800">
                <a:effectLst/>
                <a:latin typeface="Times New Roman" panose="02020603050405020304" pitchFamily="18" charset="0"/>
                <a:ea typeface="Calibri" panose="020F0502020204030204" pitchFamily="34" charset="0"/>
              </a:rPr>
              <a:t> y </a:t>
            </a:r>
            <a:r>
              <a:rPr lang="es-419" sz="1800" i="1">
                <a:effectLst/>
                <a:latin typeface="Times New Roman" panose="02020603050405020304" pitchFamily="18" charset="0"/>
                <a:ea typeface="Calibri" panose="020F0502020204030204" pitchFamily="34" charset="0"/>
              </a:rPr>
              <a:t>no</a:t>
            </a:r>
            <a:r>
              <a:rPr lang="es-419" sz="1800">
                <a:effectLst/>
                <a:latin typeface="Times New Roman" panose="02020603050405020304" pitchFamily="18" charset="0"/>
                <a:ea typeface="Calibri" panose="020F0502020204030204" pitchFamily="34" charset="0"/>
              </a:rPr>
              <a:t>, para filtrar entre los clientes que tienen o no crédito en mora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cuentan o no con el préstamo (loan).</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cuentan o no con el préstamo (</a:t>
            </a:r>
            <a:r>
              <a:rPr lang="es-419" sz="1800" err="1">
                <a:effectLst/>
                <a:latin typeface="Times New Roman" panose="02020603050405020304" pitchFamily="18" charset="0"/>
                <a:ea typeface="Calibri" panose="020F0502020204030204" pitchFamily="34" charset="0"/>
                <a:cs typeface="Times New Roman" panose="02020603050405020304" pitchFamily="18" charset="0"/>
              </a:rPr>
              <a:t>housing</a:t>
            </a:r>
            <a:r>
              <a:rPr lang="es-419" sz="1800">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err="1">
                <a:effectLst/>
                <a:latin typeface="Times New Roman" panose="02020603050405020304" pitchFamily="18" charset="0"/>
                <a:ea typeface="Calibri" panose="020F0502020204030204" pitchFamily="34" charset="0"/>
                <a:cs typeface="Times New Roman" panose="02020603050405020304" pitchFamily="18" charset="0"/>
              </a:rPr>
              <a:t>telefono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celular</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por el tipo de contacto al cliente (</a:t>
            </a:r>
            <a:r>
              <a:rPr lang="es-419" sz="1800" err="1">
                <a:effectLst/>
                <a:latin typeface="Times New Roman" panose="02020603050405020304" pitchFamily="18" charset="0"/>
                <a:ea typeface="Calibri" panose="020F0502020204030204" pitchFamily="34" charset="0"/>
                <a:cs typeface="Times New Roman" panose="02020603050405020304" pitchFamily="18" charset="0"/>
              </a:rPr>
              <a:t>contact</a:t>
            </a:r>
            <a:r>
              <a:rPr lang="es-419" sz="1800">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han realizado un depósito a plazo (y)</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98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9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4"/>
        <p:cNvGrpSpPr/>
        <p:nvPr/>
      </p:nvGrpSpPr>
      <p:grpSpPr>
        <a:xfrm>
          <a:off x="0" y="0"/>
          <a:ext cx="0" cy="0"/>
          <a:chOff x="0" y="0"/>
          <a:chExt cx="0" cy="0"/>
        </a:xfrm>
      </p:grpSpPr>
      <p:grpSp>
        <p:nvGrpSpPr>
          <p:cNvPr id="45" name="Google Shape;45;p7"/>
          <p:cNvGrpSpPr/>
          <p:nvPr/>
        </p:nvGrpSpPr>
        <p:grpSpPr>
          <a:xfrm>
            <a:off x="359675" y="1171974"/>
            <a:ext cx="11504125" cy="5347919"/>
            <a:chOff x="4707810" y="1200808"/>
            <a:chExt cx="11423400" cy="5310392"/>
          </a:xfrm>
        </p:grpSpPr>
        <p:sp>
          <p:nvSpPr>
            <p:cNvPr id="46" name="Google Shape;46;p7"/>
            <p:cNvSpPr/>
            <p:nvPr/>
          </p:nvSpPr>
          <p:spPr>
            <a:xfrm rot="10800000">
              <a:off x="4707810" y="1200808"/>
              <a:ext cx="11423400" cy="5310300"/>
            </a:xfrm>
            <a:prstGeom prst="snip1Rect">
              <a:avLst>
                <a:gd name="adj" fmla="val 15837"/>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7"/>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7"/>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 name="Google Shape;49;p7"/>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7"/>
          <p:cNvSpPr txBox="1">
            <a:spLocks noGrp="1"/>
          </p:cNvSpPr>
          <p:nvPr>
            <p:ph type="body" idx="1"/>
          </p:nvPr>
        </p:nvSpPr>
        <p:spPr>
          <a:xfrm>
            <a:off x="743300" y="1543067"/>
            <a:ext cx="10724800" cy="48524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51" name="Google Shape;51;p7"/>
          <p:cNvSpPr txBox="1">
            <a:spLocks noGrp="1"/>
          </p:cNvSpPr>
          <p:nvPr>
            <p:ph type="sldNum" idx="12"/>
          </p:nvPr>
        </p:nvSpPr>
        <p:spPr>
          <a:xfrm>
            <a:off x="678300" y="5683884"/>
            <a:ext cx="6192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2"/>
        <p:cNvGrpSpPr/>
        <p:nvPr/>
      </p:nvGrpSpPr>
      <p:grpSpPr>
        <a:xfrm>
          <a:off x="0" y="0"/>
          <a:ext cx="0" cy="0"/>
          <a:chOff x="0" y="0"/>
          <a:chExt cx="0" cy="0"/>
        </a:xfrm>
      </p:grpSpPr>
      <p:grpSp>
        <p:nvGrpSpPr>
          <p:cNvPr id="53" name="Google Shape;53;p8"/>
          <p:cNvGrpSpPr/>
          <p:nvPr/>
        </p:nvGrpSpPr>
        <p:grpSpPr>
          <a:xfrm>
            <a:off x="359675" y="1171974"/>
            <a:ext cx="11504125" cy="5347919"/>
            <a:chOff x="4707810" y="1200808"/>
            <a:chExt cx="11423400" cy="5310392"/>
          </a:xfrm>
        </p:grpSpPr>
        <p:sp>
          <p:nvSpPr>
            <p:cNvPr id="54" name="Google Shape;54;p8"/>
            <p:cNvSpPr/>
            <p:nvPr/>
          </p:nvSpPr>
          <p:spPr>
            <a:xfrm rot="10800000">
              <a:off x="4707810" y="1200808"/>
              <a:ext cx="11423400" cy="5310300"/>
            </a:xfrm>
            <a:prstGeom prst="snip1Rect">
              <a:avLst>
                <a:gd name="adj" fmla="val 15837"/>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8"/>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8"/>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7" name="Google Shape;57;p8"/>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8" name="Google Shape;58;p8"/>
          <p:cNvSpPr txBox="1">
            <a:spLocks noGrp="1"/>
          </p:cNvSpPr>
          <p:nvPr>
            <p:ph type="body" idx="1"/>
          </p:nvPr>
        </p:nvSpPr>
        <p:spPr>
          <a:xfrm>
            <a:off x="678300" y="1509967"/>
            <a:ext cx="5259200" cy="462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59" name="Google Shape;59;p8"/>
          <p:cNvSpPr txBox="1">
            <a:spLocks noGrp="1"/>
          </p:cNvSpPr>
          <p:nvPr>
            <p:ph type="body" idx="2"/>
          </p:nvPr>
        </p:nvSpPr>
        <p:spPr>
          <a:xfrm>
            <a:off x="6254355" y="1509967"/>
            <a:ext cx="5259200" cy="462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60" name="Google Shape;60;p8"/>
          <p:cNvSpPr txBox="1">
            <a:spLocks noGrp="1"/>
          </p:cNvSpPr>
          <p:nvPr>
            <p:ph type="sldNum" idx="12"/>
          </p:nvPr>
        </p:nvSpPr>
        <p:spPr>
          <a:xfrm>
            <a:off x="678300" y="5683884"/>
            <a:ext cx="6192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obin templat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59651" y="338109"/>
            <a:ext cx="5741187" cy="6181785"/>
            <a:chOff x="4707786" y="372793"/>
            <a:chExt cx="5700900" cy="6138407"/>
          </a:xfrm>
        </p:grpSpPr>
        <p:sp>
          <p:nvSpPr>
            <p:cNvPr id="11" name="Google Shape;11;p2"/>
            <p:cNvSpPr/>
            <p:nvPr/>
          </p:nvSpPr>
          <p:spPr>
            <a:xfrm rot="10800000">
              <a:off x="4707786" y="372793"/>
              <a:ext cx="5700900" cy="6138300"/>
            </a:xfrm>
            <a:prstGeom prst="snip1Rect">
              <a:avLst>
                <a:gd name="adj" fmla="val 14584"/>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 name="Google Shape;14;p2"/>
          <p:cNvSpPr txBox="1">
            <a:spLocks noGrp="1"/>
          </p:cNvSpPr>
          <p:nvPr>
            <p:ph type="ctrTitle"/>
          </p:nvPr>
        </p:nvSpPr>
        <p:spPr>
          <a:xfrm>
            <a:off x="914400" y="937075"/>
            <a:ext cx="4730400" cy="1546400"/>
          </a:xfrm>
          <a:prstGeom prst="rect">
            <a:avLst/>
          </a:prstGeom>
        </p:spPr>
        <p:txBody>
          <a:bodyPr spcFirstLastPara="1" wrap="square" lIns="0" tIns="0" rIns="0" bIns="0" anchor="t" anchorCtr="0">
            <a:noAutofit/>
          </a:bodyPr>
          <a:lstStyle>
            <a:lvl1pPr lvl="0">
              <a:spcBef>
                <a:spcPts val="0"/>
              </a:spcBef>
              <a:spcAft>
                <a:spcPts val="0"/>
              </a:spcAft>
              <a:buClr>
                <a:srgbClr val="111111"/>
              </a:buClr>
              <a:buSzPts val="4000"/>
              <a:buNone/>
              <a:defRPr sz="5333">
                <a:solidFill>
                  <a:srgbClr val="111111"/>
                </a:solidFill>
              </a:defRPr>
            </a:lvl1pPr>
            <a:lvl2pPr lvl="1">
              <a:spcBef>
                <a:spcPts val="0"/>
              </a:spcBef>
              <a:spcAft>
                <a:spcPts val="0"/>
              </a:spcAft>
              <a:buClr>
                <a:srgbClr val="111111"/>
              </a:buClr>
              <a:buSzPts val="4000"/>
              <a:buNone/>
              <a:defRPr sz="5333">
                <a:solidFill>
                  <a:srgbClr val="111111"/>
                </a:solidFill>
              </a:defRPr>
            </a:lvl2pPr>
            <a:lvl3pPr lvl="2">
              <a:spcBef>
                <a:spcPts val="0"/>
              </a:spcBef>
              <a:spcAft>
                <a:spcPts val="0"/>
              </a:spcAft>
              <a:buClr>
                <a:srgbClr val="111111"/>
              </a:buClr>
              <a:buSzPts val="4000"/>
              <a:buNone/>
              <a:defRPr sz="5333">
                <a:solidFill>
                  <a:srgbClr val="111111"/>
                </a:solidFill>
              </a:defRPr>
            </a:lvl3pPr>
            <a:lvl4pPr lvl="3">
              <a:spcBef>
                <a:spcPts val="0"/>
              </a:spcBef>
              <a:spcAft>
                <a:spcPts val="0"/>
              </a:spcAft>
              <a:buClr>
                <a:srgbClr val="111111"/>
              </a:buClr>
              <a:buSzPts val="4000"/>
              <a:buNone/>
              <a:defRPr sz="5333">
                <a:solidFill>
                  <a:srgbClr val="111111"/>
                </a:solidFill>
              </a:defRPr>
            </a:lvl4pPr>
            <a:lvl5pPr lvl="4">
              <a:spcBef>
                <a:spcPts val="0"/>
              </a:spcBef>
              <a:spcAft>
                <a:spcPts val="0"/>
              </a:spcAft>
              <a:buClr>
                <a:srgbClr val="111111"/>
              </a:buClr>
              <a:buSzPts val="4000"/>
              <a:buNone/>
              <a:defRPr sz="5333">
                <a:solidFill>
                  <a:srgbClr val="111111"/>
                </a:solidFill>
              </a:defRPr>
            </a:lvl5pPr>
            <a:lvl6pPr lvl="5">
              <a:spcBef>
                <a:spcPts val="0"/>
              </a:spcBef>
              <a:spcAft>
                <a:spcPts val="0"/>
              </a:spcAft>
              <a:buClr>
                <a:srgbClr val="111111"/>
              </a:buClr>
              <a:buSzPts val="4000"/>
              <a:buNone/>
              <a:defRPr sz="5333">
                <a:solidFill>
                  <a:srgbClr val="111111"/>
                </a:solidFill>
              </a:defRPr>
            </a:lvl6pPr>
            <a:lvl7pPr lvl="6">
              <a:spcBef>
                <a:spcPts val="0"/>
              </a:spcBef>
              <a:spcAft>
                <a:spcPts val="0"/>
              </a:spcAft>
              <a:buClr>
                <a:srgbClr val="111111"/>
              </a:buClr>
              <a:buSzPts val="4000"/>
              <a:buNone/>
              <a:defRPr sz="5333">
                <a:solidFill>
                  <a:srgbClr val="111111"/>
                </a:solidFill>
              </a:defRPr>
            </a:lvl7pPr>
            <a:lvl8pPr lvl="7">
              <a:spcBef>
                <a:spcPts val="0"/>
              </a:spcBef>
              <a:spcAft>
                <a:spcPts val="0"/>
              </a:spcAft>
              <a:buClr>
                <a:srgbClr val="111111"/>
              </a:buClr>
              <a:buSzPts val="4000"/>
              <a:buNone/>
              <a:defRPr sz="5333">
                <a:solidFill>
                  <a:srgbClr val="111111"/>
                </a:solidFill>
              </a:defRPr>
            </a:lvl8pPr>
            <a:lvl9pPr lvl="8">
              <a:spcBef>
                <a:spcPts val="0"/>
              </a:spcBef>
              <a:spcAft>
                <a:spcPts val="0"/>
              </a:spcAft>
              <a:buClr>
                <a:srgbClr val="111111"/>
              </a:buClr>
              <a:buSzPts val="4000"/>
              <a:buNone/>
              <a:defRPr sz="5333">
                <a:solidFill>
                  <a:srgbClr val="11111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0567" y="477851"/>
            <a:ext cx="11201600" cy="700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83100" y="1543075"/>
            <a:ext cx="10190400" cy="4852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D9D9D9"/>
              </a:buClr>
              <a:buSzPts val="2400"/>
              <a:buFont typeface="Muli"/>
              <a:buChar char="▪"/>
              <a:defRPr sz="2400">
                <a:solidFill>
                  <a:schemeClr val="dk1"/>
                </a:solidFill>
                <a:latin typeface="Muli"/>
                <a:ea typeface="Muli"/>
                <a:cs typeface="Muli"/>
                <a:sym typeface="Muli"/>
              </a:defRPr>
            </a:lvl1pPr>
            <a:lvl2pPr marL="914400" lvl="1"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2pPr>
            <a:lvl3pPr marL="1371600" lvl="2"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3pPr>
            <a:lvl4pPr marL="1828800" lvl="3"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4pPr>
            <a:lvl5pPr marL="2286000" lvl="4"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5pPr>
            <a:lvl6pPr marL="2743200" lvl="5"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6pPr>
            <a:lvl7pPr marL="3200400" lvl="6"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7pPr>
            <a:lvl8pPr marL="3657600" lvl="7"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8pPr>
            <a:lvl9pPr marL="4114800" lvl="8"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983100" y="5683884"/>
            <a:ext cx="619200" cy="409200"/>
          </a:xfrm>
          <a:prstGeom prst="rect">
            <a:avLst/>
          </a:prstGeom>
          <a:noFill/>
          <a:ln>
            <a:noFill/>
          </a:ln>
        </p:spPr>
        <p:txBody>
          <a:bodyPr spcFirstLastPara="1" wrap="square" lIns="91425" tIns="91425" rIns="91425" bIns="91425" anchor="ctr" anchorCtr="0">
            <a:noAutofit/>
          </a:bodyPr>
          <a:lstStyle>
            <a:lvl1pPr lvl="0" algn="ctr">
              <a:buNone/>
              <a:defRPr sz="1600">
                <a:solidFill>
                  <a:srgbClr val="6B9FA4"/>
                </a:solidFill>
                <a:latin typeface="Muli"/>
                <a:ea typeface="Muli"/>
                <a:cs typeface="Muli"/>
                <a:sym typeface="Muli"/>
              </a:defRPr>
            </a:lvl1pPr>
            <a:lvl2pPr lvl="1" algn="ctr">
              <a:buNone/>
              <a:defRPr sz="1600">
                <a:solidFill>
                  <a:srgbClr val="6B9FA4"/>
                </a:solidFill>
                <a:latin typeface="Muli"/>
                <a:ea typeface="Muli"/>
                <a:cs typeface="Muli"/>
                <a:sym typeface="Muli"/>
              </a:defRPr>
            </a:lvl2pPr>
            <a:lvl3pPr lvl="2" algn="ctr">
              <a:buNone/>
              <a:defRPr sz="1600">
                <a:solidFill>
                  <a:srgbClr val="6B9FA4"/>
                </a:solidFill>
                <a:latin typeface="Muli"/>
                <a:ea typeface="Muli"/>
                <a:cs typeface="Muli"/>
                <a:sym typeface="Muli"/>
              </a:defRPr>
            </a:lvl3pPr>
            <a:lvl4pPr lvl="3" algn="ctr">
              <a:buNone/>
              <a:defRPr sz="1600">
                <a:solidFill>
                  <a:srgbClr val="6B9FA4"/>
                </a:solidFill>
                <a:latin typeface="Muli"/>
                <a:ea typeface="Muli"/>
                <a:cs typeface="Muli"/>
                <a:sym typeface="Muli"/>
              </a:defRPr>
            </a:lvl4pPr>
            <a:lvl5pPr lvl="4" algn="ctr">
              <a:buNone/>
              <a:defRPr sz="1600">
                <a:solidFill>
                  <a:srgbClr val="6B9FA4"/>
                </a:solidFill>
                <a:latin typeface="Muli"/>
                <a:ea typeface="Muli"/>
                <a:cs typeface="Muli"/>
                <a:sym typeface="Muli"/>
              </a:defRPr>
            </a:lvl5pPr>
            <a:lvl6pPr lvl="5" algn="ctr">
              <a:buNone/>
              <a:defRPr sz="1600">
                <a:solidFill>
                  <a:srgbClr val="6B9FA4"/>
                </a:solidFill>
                <a:latin typeface="Muli"/>
                <a:ea typeface="Muli"/>
                <a:cs typeface="Muli"/>
                <a:sym typeface="Muli"/>
              </a:defRPr>
            </a:lvl6pPr>
            <a:lvl7pPr lvl="6" algn="ctr">
              <a:buNone/>
              <a:defRPr sz="1600">
                <a:solidFill>
                  <a:srgbClr val="6B9FA4"/>
                </a:solidFill>
                <a:latin typeface="Muli"/>
                <a:ea typeface="Muli"/>
                <a:cs typeface="Muli"/>
                <a:sym typeface="Muli"/>
              </a:defRPr>
            </a:lvl7pPr>
            <a:lvl8pPr lvl="7" algn="ctr">
              <a:buNone/>
              <a:defRPr sz="1600">
                <a:solidFill>
                  <a:srgbClr val="6B9FA4"/>
                </a:solidFill>
                <a:latin typeface="Muli"/>
                <a:ea typeface="Muli"/>
                <a:cs typeface="Muli"/>
                <a:sym typeface="Muli"/>
              </a:defRPr>
            </a:lvl8pPr>
            <a:lvl9pPr lvl="8" algn="ctr">
              <a:buNone/>
              <a:defRPr sz="1600">
                <a:solidFill>
                  <a:srgbClr val="6B9FA4"/>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4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atabricks-prod-cloudfront.cloud.databricks.com/public/4027ec902e239c93eaaa8714f173bcfc/4297078360782912/267670692010031/2035388303717226/latest.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henriqueyamahata/bank-marke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hyperlink" Target="https://app.powerbi.com/view?r=eyJrIjoiNTE3ODk0ZmQtMjg4Yy00Y2VmLThlMWQtMWY0ZjU5NzFkNWRiIiwidCI6IjYxOGJhYjBmLTIwYTQtNGRlMy1hMTBjLWUyMGNlZTk2YmIzNSIsImMiOjR9"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3" name="Título 2">
            <a:extLst>
              <a:ext uri="{FF2B5EF4-FFF2-40B4-BE49-F238E27FC236}">
                <a16:creationId xmlns:a16="http://schemas.microsoft.com/office/drawing/2014/main" id="{E9710CE7-F211-41D0-9901-B589CBFFA550}"/>
              </a:ext>
            </a:extLst>
          </p:cNvPr>
          <p:cNvSpPr>
            <a:spLocks noGrp="1"/>
          </p:cNvSpPr>
          <p:nvPr>
            <p:ph type="ctrTitle"/>
          </p:nvPr>
        </p:nvSpPr>
        <p:spPr>
          <a:xfrm>
            <a:off x="914400" y="937075"/>
            <a:ext cx="4721629" cy="658969"/>
          </a:xfrm>
        </p:spPr>
        <p:txBody>
          <a:bodyPr/>
          <a:lstStyle/>
          <a:p>
            <a:r>
              <a:rPr lang="es-ES" sz="3600"/>
              <a:t>Sustentación Final </a:t>
            </a:r>
            <a:endParaRPr lang="es-CO" sz="3600"/>
          </a:p>
        </p:txBody>
      </p:sp>
      <p:sp>
        <p:nvSpPr>
          <p:cNvPr id="5" name="Título 2">
            <a:extLst>
              <a:ext uri="{FF2B5EF4-FFF2-40B4-BE49-F238E27FC236}">
                <a16:creationId xmlns:a16="http://schemas.microsoft.com/office/drawing/2014/main" id="{821E6BF0-762D-455D-84F7-F87F172AE6B1}"/>
              </a:ext>
            </a:extLst>
          </p:cNvPr>
          <p:cNvSpPr txBox="1">
            <a:spLocks/>
          </p:cNvSpPr>
          <p:nvPr/>
        </p:nvSpPr>
        <p:spPr>
          <a:xfrm>
            <a:off x="321422" y="2366610"/>
            <a:ext cx="5774578" cy="6589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1pPr>
            <a:lvl2pPr marR="0" lvl="1"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2pPr>
            <a:lvl3pPr marR="0" lvl="2"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3pPr>
            <a:lvl4pPr marR="0" lvl="3"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4pPr>
            <a:lvl5pPr marR="0" lvl="4"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5pPr>
            <a:lvl6pPr marR="0" lvl="5"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6pPr>
            <a:lvl7pPr marR="0" lvl="6"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7pPr>
            <a:lvl8pPr marR="0" lvl="7"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8pPr>
            <a:lvl9pPr marR="0" lvl="8"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9pPr>
          </a:lstStyle>
          <a:p>
            <a:pPr algn="ctr"/>
            <a:r>
              <a:rPr lang="es-ES" sz="2800" kern="0"/>
              <a:t>Entidad bancaria Portuguesa</a:t>
            </a:r>
          </a:p>
          <a:p>
            <a:pPr algn="ctr"/>
            <a:r>
              <a:rPr lang="es-ES" sz="2800" kern="0"/>
              <a:t>Bank Marketing</a:t>
            </a:r>
          </a:p>
        </p:txBody>
      </p:sp>
      <p:sp>
        <p:nvSpPr>
          <p:cNvPr id="4" name="Título 2">
            <a:extLst>
              <a:ext uri="{FF2B5EF4-FFF2-40B4-BE49-F238E27FC236}">
                <a16:creationId xmlns:a16="http://schemas.microsoft.com/office/drawing/2014/main" id="{DDA71C19-623A-4452-80E2-1F7FE81E8B37}"/>
              </a:ext>
            </a:extLst>
          </p:cNvPr>
          <p:cNvSpPr txBox="1">
            <a:spLocks/>
          </p:cNvSpPr>
          <p:nvPr/>
        </p:nvSpPr>
        <p:spPr>
          <a:xfrm>
            <a:off x="781394" y="4161905"/>
            <a:ext cx="5054141" cy="1206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1pPr>
            <a:lvl2pPr marR="0" lvl="1"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2pPr>
            <a:lvl3pPr marR="0" lvl="2"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3pPr>
            <a:lvl4pPr marR="0" lvl="3"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4pPr>
            <a:lvl5pPr marR="0" lvl="4"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5pPr>
            <a:lvl6pPr marR="0" lvl="5"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6pPr>
            <a:lvl7pPr marR="0" lvl="6"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7pPr>
            <a:lvl8pPr marR="0" lvl="7"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8pPr>
            <a:lvl9pPr marR="0" lvl="8"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9pPr>
          </a:lstStyle>
          <a:p>
            <a:pPr algn="ctr"/>
            <a:r>
              <a:rPr lang="es-CO" sz="2400" b="0" i="0">
                <a:solidFill>
                  <a:srgbClr val="000000"/>
                </a:solidFill>
                <a:effectLst/>
                <a:latin typeface="Montserrat" panose="00000500000000000000" pitchFamily="2" charset="0"/>
              </a:rPr>
              <a:t>Juan Camilo Restrepo Vélez </a:t>
            </a:r>
            <a:br>
              <a:rPr lang="es-CO" sz="2400" b="0" i="0">
                <a:solidFill>
                  <a:srgbClr val="000000"/>
                </a:solidFill>
                <a:effectLst/>
                <a:latin typeface="Montserrat" panose="00000500000000000000" pitchFamily="2" charset="0"/>
              </a:rPr>
            </a:br>
            <a:r>
              <a:rPr lang="es-CO" sz="2400" b="0" i="0">
                <a:solidFill>
                  <a:srgbClr val="000000"/>
                </a:solidFill>
                <a:effectLst/>
                <a:latin typeface="Montserrat" panose="00000500000000000000" pitchFamily="2" charset="0"/>
              </a:rPr>
              <a:t>William Leonardo Andrade Collazos </a:t>
            </a:r>
            <a:br>
              <a:rPr lang="es-CO" sz="2400" b="0" i="0">
                <a:solidFill>
                  <a:srgbClr val="000000"/>
                </a:solidFill>
                <a:effectLst/>
                <a:latin typeface="Montserrat" panose="00000500000000000000" pitchFamily="2" charset="0"/>
              </a:rPr>
            </a:br>
            <a:r>
              <a:rPr lang="es-CO" sz="2400" b="0" i="0">
                <a:solidFill>
                  <a:srgbClr val="000000"/>
                </a:solidFill>
                <a:effectLst/>
                <a:latin typeface="Montserrat" panose="00000500000000000000" pitchFamily="2" charset="0"/>
              </a:rPr>
              <a:t>Wilder Valencia Ocampo </a:t>
            </a:r>
            <a:endParaRPr lang="es-ES" sz="2400" kern="0">
              <a:latin typeface="Montserrat" panose="00000500000000000000" pitchFamily="2" charset="0"/>
            </a:endParaRPr>
          </a:p>
        </p:txBody>
      </p:sp>
    </p:spTree>
    <p:extLst>
      <p:ext uri="{BB962C8B-B14F-4D97-AF65-F5344CB8AC3E}">
        <p14:creationId xmlns:p14="http://schemas.microsoft.com/office/powerpoint/2010/main" val="261823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Minería de Datos - </a:t>
            </a:r>
            <a:r>
              <a:rPr lang="es-CO" sz="3600" b="1" err="1">
                <a:latin typeface="Montserrat" panose="020B0604020202020204" charset="0"/>
              </a:rPr>
              <a:t>Knime</a:t>
            </a:r>
            <a:endParaRPr lang="es-CO" sz="3600" b="1">
              <a:latin typeface="Montserrat" panose="020B0604020202020204" charset="0"/>
            </a:endParaRP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5122" name="Picture 2">
            <a:extLst>
              <a:ext uri="{FF2B5EF4-FFF2-40B4-BE49-F238E27FC236}">
                <a16:creationId xmlns:a16="http://schemas.microsoft.com/office/drawing/2014/main" id="{4DD20BE2-1F2F-4F6C-BE6A-8FC67E62E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71" y="1331403"/>
            <a:ext cx="9434286" cy="488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b="1">
                <a:latin typeface="Montserrat" panose="020B0604020202020204" charset="0"/>
              </a:rPr>
              <a:t>Minería de Datos - R</a:t>
            </a:r>
            <a:endParaRPr sz="3600" b="1">
              <a:latin typeface="Montserrat" panose="020B0604020202020204" charset="0"/>
            </a:endParaRP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6146" name="Picture 2">
            <a:extLst>
              <a:ext uri="{FF2B5EF4-FFF2-40B4-BE49-F238E27FC236}">
                <a16:creationId xmlns:a16="http://schemas.microsoft.com/office/drawing/2014/main" id="{095C32B7-C3AC-4F8D-A27F-A9940CE8F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00" y="1361757"/>
            <a:ext cx="7898718" cy="413448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164E5DA-49CA-4BCE-9663-28A010DBD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512" y="5552456"/>
            <a:ext cx="9267654" cy="82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0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0000500000000000000"/>
              </a:rPr>
              <a:t>Minería de Datos - Python</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2" name="CuadroTexto 1">
            <a:extLst>
              <a:ext uri="{FF2B5EF4-FFF2-40B4-BE49-F238E27FC236}">
                <a16:creationId xmlns:a16="http://schemas.microsoft.com/office/drawing/2014/main" id="{6386771D-B487-4156-BB1A-C7E48F6817B3}"/>
              </a:ext>
            </a:extLst>
          </p:cNvPr>
          <p:cNvSpPr txBox="1"/>
          <p:nvPr/>
        </p:nvSpPr>
        <p:spPr>
          <a:xfrm>
            <a:off x="1547730" y="1543987"/>
            <a:ext cx="2756460" cy="523220"/>
          </a:xfrm>
          <a:prstGeom prst="rect">
            <a:avLst/>
          </a:prstGeom>
          <a:noFill/>
        </p:spPr>
        <p:txBody>
          <a:bodyPr wrap="none" rtlCol="0">
            <a:spAutoFit/>
          </a:bodyPr>
          <a:lstStyle/>
          <a:p>
            <a:r>
              <a:rPr lang="es-CO" sz="2800" b="1" i="0" err="1">
                <a:solidFill>
                  <a:srgbClr val="000000"/>
                </a:solidFill>
                <a:effectLst/>
                <a:latin typeface="Montserrat" panose="00000500000000000000"/>
              </a:rPr>
              <a:t>Backpropagation</a:t>
            </a:r>
            <a:r>
              <a:rPr lang="es-CO" sz="1800" b="0" i="0">
                <a:solidFill>
                  <a:srgbClr val="000000"/>
                </a:solidFill>
                <a:effectLst/>
                <a:latin typeface="Montserrat" panose="00000500000000000000"/>
              </a:rPr>
              <a:t> </a:t>
            </a:r>
            <a:endParaRPr lang="es-CO">
              <a:latin typeface="Montserrat" panose="00000500000000000000"/>
            </a:endParaRPr>
          </a:p>
        </p:txBody>
      </p:sp>
      <p:sp>
        <p:nvSpPr>
          <p:cNvPr id="3" name="CuadroTexto 2">
            <a:extLst>
              <a:ext uri="{FF2B5EF4-FFF2-40B4-BE49-F238E27FC236}">
                <a16:creationId xmlns:a16="http://schemas.microsoft.com/office/drawing/2014/main" id="{FD2020A0-E3C1-474F-9608-E4E0B43ED681}"/>
              </a:ext>
            </a:extLst>
          </p:cNvPr>
          <p:cNvSpPr txBox="1"/>
          <p:nvPr/>
        </p:nvSpPr>
        <p:spPr>
          <a:xfrm>
            <a:off x="7201521" y="1543987"/>
            <a:ext cx="2387192" cy="523220"/>
          </a:xfrm>
          <a:prstGeom prst="rect">
            <a:avLst/>
          </a:prstGeom>
          <a:noFill/>
        </p:spPr>
        <p:txBody>
          <a:bodyPr wrap="none" rtlCol="0">
            <a:spAutoFit/>
          </a:bodyPr>
          <a:lstStyle/>
          <a:p>
            <a:r>
              <a:rPr lang="es-CO" sz="1800" b="0" i="0">
                <a:solidFill>
                  <a:srgbClr val="000000"/>
                </a:solidFill>
                <a:effectLst/>
                <a:latin typeface="Times New Roman" panose="02020603050405020304" pitchFamily="18" charset="0"/>
              </a:rPr>
              <a:t> </a:t>
            </a:r>
            <a:r>
              <a:rPr lang="es-CO" sz="2800" b="1" i="0" err="1">
                <a:solidFill>
                  <a:srgbClr val="000000"/>
                </a:solidFill>
                <a:effectLst/>
                <a:latin typeface="Montserrat" panose="00000500000000000000"/>
              </a:rPr>
              <a:t>DeepLearning</a:t>
            </a:r>
            <a:r>
              <a:rPr lang="es-CO" sz="2800" b="0" i="0">
                <a:solidFill>
                  <a:srgbClr val="000000"/>
                </a:solidFill>
                <a:effectLst/>
                <a:latin typeface="Montserrat" panose="00000500000000000000"/>
              </a:rPr>
              <a:t> </a:t>
            </a:r>
            <a:endParaRPr lang="es-CO" sz="2800">
              <a:latin typeface="Montserrat" panose="00000500000000000000"/>
            </a:endParaRPr>
          </a:p>
        </p:txBody>
      </p:sp>
      <p:pic>
        <p:nvPicPr>
          <p:cNvPr id="8194" name="Picture 2">
            <a:extLst>
              <a:ext uri="{FF2B5EF4-FFF2-40B4-BE49-F238E27FC236}">
                <a16:creationId xmlns:a16="http://schemas.microsoft.com/office/drawing/2014/main" id="{9954E7F6-1E5A-49A2-859C-2A821D7C7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2545242"/>
            <a:ext cx="34575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F00B270-34C3-4BDC-91A7-461C21606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898" y="2361263"/>
            <a:ext cx="33909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25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Big data </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pic>
        <p:nvPicPr>
          <p:cNvPr id="3" name="Imagen 2">
            <a:extLst>
              <a:ext uri="{FF2B5EF4-FFF2-40B4-BE49-F238E27FC236}">
                <a16:creationId xmlns:a16="http://schemas.microsoft.com/office/drawing/2014/main" id="{9B73DEC9-8124-4268-B2E3-0761955869EE}"/>
              </a:ext>
            </a:extLst>
          </p:cNvPr>
          <p:cNvPicPr>
            <a:picLocks noChangeAspect="1"/>
          </p:cNvPicPr>
          <p:nvPr/>
        </p:nvPicPr>
        <p:blipFill>
          <a:blip r:embed="rId3"/>
          <a:stretch>
            <a:fillRect/>
          </a:stretch>
        </p:blipFill>
        <p:spPr>
          <a:xfrm>
            <a:off x="4825061" y="1178251"/>
            <a:ext cx="6141437" cy="5319568"/>
          </a:xfrm>
          <a:prstGeom prst="rect">
            <a:avLst/>
          </a:prstGeom>
        </p:spPr>
      </p:pic>
      <p:sp>
        <p:nvSpPr>
          <p:cNvPr id="4" name="CuadroTexto 3">
            <a:extLst>
              <a:ext uri="{FF2B5EF4-FFF2-40B4-BE49-F238E27FC236}">
                <a16:creationId xmlns:a16="http://schemas.microsoft.com/office/drawing/2014/main" id="{D1AE3565-530C-4A82-A4AD-8E50A1C240E6}"/>
              </a:ext>
            </a:extLst>
          </p:cNvPr>
          <p:cNvSpPr txBox="1"/>
          <p:nvPr/>
        </p:nvSpPr>
        <p:spPr>
          <a:xfrm>
            <a:off x="1544277" y="3933326"/>
            <a:ext cx="2665115" cy="677108"/>
          </a:xfrm>
          <a:prstGeom prst="rect">
            <a:avLst/>
          </a:prstGeom>
          <a:noFill/>
        </p:spPr>
        <p:txBody>
          <a:bodyPr wrap="square" rtlCol="0">
            <a:spAutoFit/>
          </a:bodyPr>
          <a:lstStyle/>
          <a:p>
            <a:r>
              <a:rPr lang="es-CO" sz="2000">
                <a:solidFill>
                  <a:schemeClr val="accent2">
                    <a:lumMod val="50000"/>
                  </a:schemeClr>
                </a:solidFill>
                <a:latin typeface="Montserrat" panose="020B0604020202020204"/>
                <a:hlinkClick r:id="rId4"/>
              </a:rPr>
              <a:t>Link </a:t>
            </a:r>
            <a:r>
              <a:rPr lang="es-CO" sz="2000" err="1">
                <a:solidFill>
                  <a:schemeClr val="accent2">
                    <a:lumMod val="50000"/>
                  </a:schemeClr>
                </a:solidFill>
                <a:latin typeface="Montserrat" panose="020B0604020202020204"/>
                <a:hlinkClick r:id="rId4"/>
              </a:rPr>
              <a:t>dashboard</a:t>
            </a:r>
            <a:endParaRPr lang="es-CO">
              <a:solidFill>
                <a:schemeClr val="accent2">
                  <a:lumMod val="50000"/>
                </a:schemeClr>
              </a:solidFill>
              <a:hlinkClick r:id="rId4">
                <a:extLst>
                  <a:ext uri="{A12FA001-AC4F-418D-AE19-62706E023703}">
                    <ahyp:hlinkClr xmlns:ahyp="http://schemas.microsoft.com/office/drawing/2018/hyperlinkcolor" val="tx"/>
                  </a:ext>
                </a:extLst>
              </a:hlinkClick>
            </a:endParaRPr>
          </a:p>
          <a:p>
            <a:endParaRPr lang="es-CO">
              <a:solidFill>
                <a:schemeClr val="accent2">
                  <a:lumMod val="50000"/>
                </a:schemeClr>
              </a:solidFill>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71481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b="1">
                <a:latin typeface="Montserrat" panose="020B0604020202020204" charset="0"/>
              </a:rPr>
              <a:t>Conclusiones</a:t>
            </a:r>
            <a:r>
              <a:rPr lang="en" sz="4400"/>
              <a:t> </a:t>
            </a:r>
            <a:endParaRPr sz="4400"/>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2" name="Google Shape;135;p19">
            <a:extLst>
              <a:ext uri="{FF2B5EF4-FFF2-40B4-BE49-F238E27FC236}">
                <a16:creationId xmlns:a16="http://schemas.microsoft.com/office/drawing/2014/main" id="{E3F40722-B69A-4C11-87A8-2A3A78DE486A}"/>
              </a:ext>
            </a:extLst>
          </p:cNvPr>
          <p:cNvSpPr txBox="1">
            <a:spLocks/>
          </p:cNvSpPr>
          <p:nvPr/>
        </p:nvSpPr>
        <p:spPr>
          <a:xfrm>
            <a:off x="678300" y="1500868"/>
            <a:ext cx="5023055" cy="326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CO" b="1" kern="0">
                <a:solidFill>
                  <a:schemeClr val="tx1"/>
                </a:solidFill>
              </a:rPr>
              <a:t>Análisis descriptivo</a:t>
            </a:r>
            <a:r>
              <a:rPr lang="es-CO" kern="0">
                <a:solidFill>
                  <a:schemeClr val="tx1"/>
                </a:solidFill>
              </a:rPr>
              <a:t>: </a:t>
            </a:r>
            <a:r>
              <a:rPr lang="es-ES" kern="0">
                <a:solidFill>
                  <a:schemeClr val="tx1"/>
                </a:solidFill>
              </a:rPr>
              <a:t>se evidencia que los clientes más comunes son personas adultas que no tienen crédito personal ni crédito en mora, además de ser las personas con menos contacto con el banco, no cuentan con una suscripción de crédito a plazo. Según los modelos se presenta como la variable más relevante el numero de empleados, con una precisión de 0.9.</a:t>
            </a:r>
            <a:r>
              <a:rPr lang="es-CO" kern="0">
                <a:solidFill>
                  <a:schemeClr val="tx1"/>
                </a:solidFill>
              </a:rPr>
              <a:t> </a:t>
            </a:r>
            <a:endParaRPr lang="es-ES" b="1" kern="0">
              <a:solidFill>
                <a:schemeClr val="tx1"/>
              </a:solidFill>
            </a:endParaRPr>
          </a:p>
        </p:txBody>
      </p:sp>
      <p:sp>
        <p:nvSpPr>
          <p:cNvPr id="3" name="Google Shape;135;p19">
            <a:extLst>
              <a:ext uri="{FF2B5EF4-FFF2-40B4-BE49-F238E27FC236}">
                <a16:creationId xmlns:a16="http://schemas.microsoft.com/office/drawing/2014/main" id="{E04CF3E6-78C0-434B-9B1C-22B8D6C052B7}"/>
              </a:ext>
            </a:extLst>
          </p:cNvPr>
          <p:cNvSpPr txBox="1">
            <a:spLocks/>
          </p:cNvSpPr>
          <p:nvPr/>
        </p:nvSpPr>
        <p:spPr>
          <a:xfrm>
            <a:off x="6272154" y="1500868"/>
            <a:ext cx="5023055" cy="326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ES" b="1" kern="0">
                <a:solidFill>
                  <a:schemeClr val="tx1"/>
                </a:solidFill>
              </a:rPr>
              <a:t>Análisis predictivo</a:t>
            </a:r>
            <a:r>
              <a:rPr lang="es-ES" kern="0">
                <a:solidFill>
                  <a:schemeClr val="tx1"/>
                </a:solidFill>
              </a:rPr>
              <a:t>: los modelos presentan buenas medidas de evaluación, pero en las predicciones futuras; se generan datos aleatorios de los clientes y ninguno de estos aceptaría la suscripción a plazo, esto porque son clientes muy específicos que lo aceptarían la suscripción.</a:t>
            </a:r>
            <a:endParaRPr lang="es-ES" b="1" kern="0">
              <a:solidFill>
                <a:schemeClr val="tx1"/>
              </a:solidFill>
            </a:endParaRPr>
          </a:p>
        </p:txBody>
      </p:sp>
      <p:sp>
        <p:nvSpPr>
          <p:cNvPr id="9" name="CuadroTexto 8">
            <a:extLst>
              <a:ext uri="{FF2B5EF4-FFF2-40B4-BE49-F238E27FC236}">
                <a16:creationId xmlns:a16="http://schemas.microsoft.com/office/drawing/2014/main" id="{7917AA9E-3A94-40EA-937D-DB5ACDB7655D}"/>
              </a:ext>
            </a:extLst>
          </p:cNvPr>
          <p:cNvSpPr txBox="1"/>
          <p:nvPr/>
        </p:nvSpPr>
        <p:spPr>
          <a:xfrm>
            <a:off x="1297500" y="5083719"/>
            <a:ext cx="10284667" cy="1200329"/>
          </a:xfrm>
          <a:prstGeom prst="rect">
            <a:avLst/>
          </a:prstGeom>
          <a:noFill/>
        </p:spPr>
        <p:txBody>
          <a:bodyPr wrap="square">
            <a:spAutoFit/>
          </a:bodyPr>
          <a:lstStyle/>
          <a:p>
            <a:pPr algn="just"/>
            <a:r>
              <a:rPr lang="es-ES" kern="0"/>
              <a:t>En consecuencia, s</a:t>
            </a:r>
            <a:r>
              <a:rPr lang="es-ES" kern="0">
                <a:solidFill>
                  <a:schemeClr val="tx1"/>
                </a:solidFill>
              </a:rPr>
              <a:t>e concluye que el banco debería tener un mayor numero de empleados, más contacto con los clientes además de ver la posibilidad de implementar nuevas técnicas como: realizar más contactos antes y durante la campaña por medio del celular, teniendo como publico objetivo a los clientes entre 26 a 35 años con un nivel educativo de universidad.</a:t>
            </a:r>
            <a:endParaRPr lang="es-ES"/>
          </a:p>
        </p:txBody>
      </p:sp>
    </p:spTree>
    <p:extLst>
      <p:ext uri="{BB962C8B-B14F-4D97-AF65-F5344CB8AC3E}">
        <p14:creationId xmlns:p14="http://schemas.microsoft.com/office/powerpoint/2010/main" val="41306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Descripción del problema</a:t>
            </a:r>
          </a:p>
        </p:txBody>
      </p:sp>
      <p:sp>
        <p:nvSpPr>
          <p:cNvPr id="135" name="Google Shape;135;p19"/>
          <p:cNvSpPr txBox="1">
            <a:spLocks noGrp="1"/>
          </p:cNvSpPr>
          <p:nvPr>
            <p:ph type="body" idx="1"/>
          </p:nvPr>
        </p:nvSpPr>
        <p:spPr>
          <a:xfrm>
            <a:off x="743300" y="1543067"/>
            <a:ext cx="10724800" cy="15393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01598" indent="0" algn="just">
              <a:spcBef>
                <a:spcPts val="800"/>
              </a:spcBef>
              <a:buNone/>
            </a:pPr>
            <a:r>
              <a:rPr lang="es-ES"/>
              <a:t>Los datos están relacionados con campañas de marketing directo de una institución bancaria portuguesa. Las campañas de marketing se basaron en llamadas telefónicas. A menudo, se requería más de un contacto con el mismo cliente, para poder acceder a si el producto (depósito bancario a plazo) sería ('sí') o no ('no') suscrito.</a:t>
            </a:r>
          </a:p>
        </p:txBody>
      </p:sp>
      <p:sp>
        <p:nvSpPr>
          <p:cNvPr id="136" name="Google Shape;136;p19"/>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5" name="Google Shape;135;p19">
            <a:extLst>
              <a:ext uri="{FF2B5EF4-FFF2-40B4-BE49-F238E27FC236}">
                <a16:creationId xmlns:a16="http://schemas.microsoft.com/office/drawing/2014/main" id="{38007D9A-5AA9-4F2B-9714-12C0E3CB9263}"/>
              </a:ext>
            </a:extLst>
          </p:cNvPr>
          <p:cNvSpPr txBox="1">
            <a:spLocks/>
          </p:cNvSpPr>
          <p:nvPr/>
        </p:nvSpPr>
        <p:spPr>
          <a:xfrm>
            <a:off x="743300" y="3087328"/>
            <a:ext cx="5023055" cy="28710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CO" kern="0"/>
              <a:t>Conocer el perfil de los clientes actuales y las características de los datos para tener mayor precisión en qué tipos de clientes han suscrito un depósito a plaza y quiénes no lo han hecho para definir nuevas estrategias. </a:t>
            </a:r>
            <a:r>
              <a:rPr lang="es-CO" b="1" kern="0">
                <a:solidFill>
                  <a:schemeClr val="tx1">
                    <a:lumMod val="25000"/>
                    <a:lumOff val="75000"/>
                  </a:schemeClr>
                </a:solidFill>
              </a:rPr>
              <a:t>(Análisis descriptivo)</a:t>
            </a:r>
            <a:endParaRPr lang="es-ES" b="1" kern="0">
              <a:solidFill>
                <a:schemeClr val="tx1">
                  <a:lumMod val="25000"/>
                  <a:lumOff val="75000"/>
                </a:schemeClr>
              </a:solidFill>
            </a:endParaRPr>
          </a:p>
        </p:txBody>
      </p:sp>
      <p:sp>
        <p:nvSpPr>
          <p:cNvPr id="2" name="Google Shape;135;p19">
            <a:extLst>
              <a:ext uri="{FF2B5EF4-FFF2-40B4-BE49-F238E27FC236}">
                <a16:creationId xmlns:a16="http://schemas.microsoft.com/office/drawing/2014/main" id="{A10045B2-3D1D-4AA7-B577-0381AE755915}"/>
              </a:ext>
            </a:extLst>
          </p:cNvPr>
          <p:cNvSpPr txBox="1">
            <a:spLocks/>
          </p:cNvSpPr>
          <p:nvPr/>
        </p:nvSpPr>
        <p:spPr>
          <a:xfrm>
            <a:off x="6425645" y="3087328"/>
            <a:ext cx="5023055" cy="28710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ES" kern="0">
                <a:solidFill>
                  <a:schemeClr val="tx1"/>
                </a:solidFill>
              </a:rPr>
              <a:t>Poder predecir, según los clientes nuevos, quienes de estos aceptarían suscribir un depósito a plazo y quienes no, para tener un primer acercamiento para dichos quienes que podrían optar por suscribir el depósito.</a:t>
            </a:r>
            <a:r>
              <a:rPr lang="es-ES" b="1" kern="0">
                <a:solidFill>
                  <a:schemeClr val="tx1">
                    <a:lumMod val="25000"/>
                    <a:lumOff val="75000"/>
                  </a:schemeClr>
                </a:solidFill>
              </a:rPr>
              <a:t>(Análisis predictivo)</a:t>
            </a:r>
            <a:r>
              <a:rPr lang="es-ES" kern="0"/>
              <a:t> </a:t>
            </a:r>
            <a:endParaRPr lang="es-ES" b="1" kern="0"/>
          </a:p>
        </p:txBody>
      </p:sp>
    </p:spTree>
    <p:extLst>
      <p:ext uri="{BB962C8B-B14F-4D97-AF65-F5344CB8AC3E}">
        <p14:creationId xmlns:p14="http://schemas.microsoft.com/office/powerpoint/2010/main" val="207509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Descripción del Datos</a:t>
            </a:r>
          </a:p>
        </p:txBody>
      </p:sp>
      <p:sp>
        <p:nvSpPr>
          <p:cNvPr id="135" name="Google Shape;135;p19"/>
          <p:cNvSpPr txBox="1">
            <a:spLocks noGrp="1"/>
          </p:cNvSpPr>
          <p:nvPr>
            <p:ph type="body" idx="1"/>
          </p:nvPr>
        </p:nvSpPr>
        <p:spPr>
          <a:xfrm>
            <a:off x="743300" y="1178251"/>
            <a:ext cx="5126558" cy="276346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01598" indent="0" algn="just">
              <a:spcBef>
                <a:spcPts val="800"/>
              </a:spcBef>
              <a:buNone/>
            </a:pPr>
            <a:r>
              <a:rPr lang="es-ES" sz="1400"/>
              <a:t>Información Bancaria de los clientes</a:t>
            </a:r>
          </a:p>
          <a:p>
            <a:pPr algn="just">
              <a:spcBef>
                <a:spcPts val="800"/>
              </a:spcBef>
            </a:pPr>
            <a:r>
              <a:rPr lang="es-ES" sz="1400"/>
              <a:t>Age - Edad </a:t>
            </a:r>
          </a:p>
          <a:p>
            <a:pPr algn="just">
              <a:spcBef>
                <a:spcPts val="800"/>
              </a:spcBef>
            </a:pPr>
            <a:r>
              <a:rPr lang="es-ES" sz="1400"/>
              <a:t>Job - Trabajo: tipo de trabajo </a:t>
            </a:r>
          </a:p>
          <a:p>
            <a:pPr algn="just">
              <a:spcBef>
                <a:spcPts val="800"/>
              </a:spcBef>
            </a:pPr>
            <a:r>
              <a:rPr lang="es-ES" sz="1400"/>
              <a:t>Marital - Estado civil: estado civil </a:t>
            </a:r>
          </a:p>
          <a:p>
            <a:pPr algn="just">
              <a:spcBef>
                <a:spcPts val="800"/>
              </a:spcBef>
            </a:pPr>
            <a:r>
              <a:rPr lang="es-ES" sz="1400" err="1"/>
              <a:t>Education</a:t>
            </a:r>
            <a:r>
              <a:rPr lang="es-ES" sz="1400"/>
              <a:t> - Educación: Nivel educativo </a:t>
            </a:r>
          </a:p>
          <a:p>
            <a:pPr algn="just">
              <a:spcBef>
                <a:spcPts val="800"/>
              </a:spcBef>
            </a:pPr>
            <a:r>
              <a:rPr lang="es-ES" sz="1400"/>
              <a:t>Default - Incumplimiento: ¿tiene el crédito en mora? </a:t>
            </a:r>
          </a:p>
          <a:p>
            <a:pPr algn="just">
              <a:spcBef>
                <a:spcPts val="800"/>
              </a:spcBef>
            </a:pPr>
            <a:r>
              <a:rPr lang="es-ES" sz="1400" err="1"/>
              <a:t>Housing</a:t>
            </a:r>
            <a:r>
              <a:rPr lang="es-ES" sz="1400"/>
              <a:t> - Vivienda: ¿tiene un préstamo de vivienda? </a:t>
            </a:r>
          </a:p>
          <a:p>
            <a:pPr algn="just">
              <a:spcBef>
                <a:spcPts val="800"/>
              </a:spcBef>
            </a:pPr>
            <a:r>
              <a:rPr lang="es-ES" sz="1400"/>
              <a:t>Loan - Préstamo: ¿tiene préstamo personal?</a:t>
            </a:r>
          </a:p>
          <a:p>
            <a:pPr marL="101598" indent="0" algn="just">
              <a:spcBef>
                <a:spcPts val="800"/>
              </a:spcBef>
              <a:buNone/>
            </a:pPr>
            <a:endParaRPr lang="es-ES" sz="1800"/>
          </a:p>
        </p:txBody>
      </p:sp>
      <p:sp>
        <p:nvSpPr>
          <p:cNvPr id="136" name="Google Shape;136;p19"/>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5" name="Google Shape;135;p19">
            <a:extLst>
              <a:ext uri="{FF2B5EF4-FFF2-40B4-BE49-F238E27FC236}">
                <a16:creationId xmlns:a16="http://schemas.microsoft.com/office/drawing/2014/main" id="{16AE8824-A1C5-495C-B57A-71B2D009BE51}"/>
              </a:ext>
            </a:extLst>
          </p:cNvPr>
          <p:cNvSpPr txBox="1">
            <a:spLocks/>
          </p:cNvSpPr>
          <p:nvPr/>
        </p:nvSpPr>
        <p:spPr>
          <a:xfrm>
            <a:off x="6096000" y="1178251"/>
            <a:ext cx="5126558" cy="22030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marL="101598" indent="0" algn="just">
              <a:spcBef>
                <a:spcPts val="800"/>
              </a:spcBef>
              <a:buFont typeface="Arial"/>
              <a:buNone/>
            </a:pPr>
            <a:r>
              <a:rPr lang="es-ES" sz="1400" kern="0"/>
              <a:t>Relacionado con la última llamada de la actual campaña</a:t>
            </a:r>
          </a:p>
          <a:p>
            <a:pPr algn="just">
              <a:spcBef>
                <a:spcPts val="800"/>
              </a:spcBef>
            </a:pPr>
            <a:r>
              <a:rPr lang="es-ES" sz="1400" kern="0" err="1"/>
              <a:t>Contact</a:t>
            </a:r>
            <a:r>
              <a:rPr lang="es-ES" sz="1400" kern="0"/>
              <a:t> - Contacto: tipo de comunicación</a:t>
            </a:r>
          </a:p>
          <a:p>
            <a:pPr algn="just">
              <a:spcBef>
                <a:spcPts val="800"/>
              </a:spcBef>
            </a:pPr>
            <a:r>
              <a:rPr lang="es-ES" sz="1400" kern="0" err="1"/>
              <a:t>Month</a:t>
            </a:r>
            <a:r>
              <a:rPr lang="es-ES" sz="1400" kern="0"/>
              <a:t> - Mes: último mes de contacto del año </a:t>
            </a:r>
          </a:p>
          <a:p>
            <a:pPr algn="just">
              <a:spcBef>
                <a:spcPts val="800"/>
              </a:spcBef>
            </a:pPr>
            <a:r>
              <a:rPr lang="es-ES" sz="1400" kern="0" err="1"/>
              <a:t>DayofWeek</a:t>
            </a:r>
            <a:r>
              <a:rPr lang="es-ES" sz="1400" kern="0"/>
              <a:t> - Día de la semana: último día de contacto de la semana </a:t>
            </a:r>
          </a:p>
          <a:p>
            <a:pPr algn="just">
              <a:spcBef>
                <a:spcPts val="800"/>
              </a:spcBef>
            </a:pPr>
            <a:r>
              <a:rPr lang="es-ES" sz="1400" kern="0" err="1"/>
              <a:t>Duration</a:t>
            </a:r>
            <a:r>
              <a:rPr lang="es-ES" sz="1400" kern="0"/>
              <a:t> - Duración: duración del último contacto, en segundos (numérico).</a:t>
            </a:r>
            <a:endParaRPr lang="es-ES" sz="1800" kern="0"/>
          </a:p>
        </p:txBody>
      </p:sp>
      <p:sp>
        <p:nvSpPr>
          <p:cNvPr id="7" name="CuadroTexto 6">
            <a:extLst>
              <a:ext uri="{FF2B5EF4-FFF2-40B4-BE49-F238E27FC236}">
                <a16:creationId xmlns:a16="http://schemas.microsoft.com/office/drawing/2014/main" id="{AC073146-E4ED-49D3-B185-53A09EB940D7}"/>
              </a:ext>
            </a:extLst>
          </p:cNvPr>
          <p:cNvSpPr txBox="1"/>
          <p:nvPr/>
        </p:nvSpPr>
        <p:spPr>
          <a:xfrm>
            <a:off x="6096000" y="3429000"/>
            <a:ext cx="5486167" cy="2231060"/>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Atributos del contexto social y económico</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Emp.var.rate</a:t>
            </a:r>
            <a:r>
              <a:rPr lang="es-CO" sz="1400">
                <a:solidFill>
                  <a:srgbClr val="000000"/>
                </a:solidFill>
                <a:latin typeface="Arial"/>
                <a:cs typeface="Arial"/>
                <a:sym typeface="Arial"/>
              </a:rPr>
              <a:t> - Tasa de variación del empleo</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Cons.price.idx</a:t>
            </a:r>
            <a:r>
              <a:rPr lang="es-CO" sz="1400">
                <a:solidFill>
                  <a:srgbClr val="000000"/>
                </a:solidFill>
                <a:latin typeface="Arial"/>
                <a:cs typeface="Arial"/>
                <a:sym typeface="Arial"/>
              </a:rPr>
              <a:t> - Índice de Precios al Consumidor</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Cons.conf.idx</a:t>
            </a:r>
            <a:r>
              <a:rPr lang="es-CO" sz="1400">
                <a:solidFill>
                  <a:srgbClr val="000000"/>
                </a:solidFill>
                <a:latin typeface="Arial"/>
                <a:cs typeface="Arial"/>
                <a:sym typeface="Arial"/>
              </a:rPr>
              <a:t> - Índice de confianza del consumidor </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a:solidFill>
                  <a:srgbClr val="000000"/>
                </a:solidFill>
                <a:latin typeface="Arial"/>
                <a:cs typeface="Arial"/>
                <a:sym typeface="Arial"/>
              </a:rPr>
              <a:t>Euribor3m: - Euro Interbank </a:t>
            </a:r>
            <a:r>
              <a:rPr lang="es-CO" sz="1400" err="1">
                <a:solidFill>
                  <a:srgbClr val="000000"/>
                </a:solidFill>
                <a:latin typeface="Arial"/>
                <a:cs typeface="Arial"/>
                <a:sym typeface="Arial"/>
              </a:rPr>
              <a:t>Offered</a:t>
            </a:r>
            <a:r>
              <a:rPr lang="es-CO" sz="1400">
                <a:solidFill>
                  <a:srgbClr val="000000"/>
                </a:solidFill>
                <a:latin typeface="Arial"/>
                <a:cs typeface="Arial"/>
                <a:sym typeface="Arial"/>
              </a:rPr>
              <a:t> </a:t>
            </a:r>
            <a:r>
              <a:rPr lang="es-CO" sz="1400" err="1">
                <a:solidFill>
                  <a:srgbClr val="000000"/>
                </a:solidFill>
                <a:latin typeface="Arial"/>
                <a:cs typeface="Arial"/>
                <a:sym typeface="Arial"/>
              </a:rPr>
              <a:t>Rate</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Nr.employed</a:t>
            </a:r>
            <a:r>
              <a:rPr lang="es-CO" sz="1400">
                <a:solidFill>
                  <a:srgbClr val="000000"/>
                </a:solidFill>
                <a:latin typeface="Arial"/>
                <a:cs typeface="Arial"/>
                <a:sym typeface="Arial"/>
              </a:rPr>
              <a:t> - Número de personas empleadas para el trimestre</a:t>
            </a:r>
            <a:endParaRPr lang="es-ES" sz="1400">
              <a:solidFill>
                <a:srgbClr val="000000"/>
              </a:solidFill>
              <a:latin typeface="Arial"/>
              <a:cs typeface="Arial"/>
              <a:sym typeface="Arial"/>
            </a:endParaRPr>
          </a:p>
        </p:txBody>
      </p:sp>
      <p:sp>
        <p:nvSpPr>
          <p:cNvPr id="9" name="CuadroTexto 8">
            <a:extLst>
              <a:ext uri="{FF2B5EF4-FFF2-40B4-BE49-F238E27FC236}">
                <a16:creationId xmlns:a16="http://schemas.microsoft.com/office/drawing/2014/main" id="{BB9B917E-55DB-49B2-9DBB-D6A42AEEE435}"/>
              </a:ext>
            </a:extLst>
          </p:cNvPr>
          <p:cNvSpPr txBox="1"/>
          <p:nvPr/>
        </p:nvSpPr>
        <p:spPr>
          <a:xfrm>
            <a:off x="743300" y="3941713"/>
            <a:ext cx="5126558" cy="1913024"/>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Otros</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Campaign</a:t>
            </a:r>
            <a:r>
              <a:rPr lang="es-CO" sz="1400">
                <a:solidFill>
                  <a:srgbClr val="000000"/>
                </a:solidFill>
                <a:latin typeface="Arial"/>
                <a:cs typeface="Arial"/>
                <a:sym typeface="Arial"/>
              </a:rPr>
              <a:t> - Campaña</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Pdays</a:t>
            </a:r>
            <a:r>
              <a:rPr lang="es-CO" sz="1400">
                <a:solidFill>
                  <a:srgbClr val="000000"/>
                </a:solidFill>
                <a:latin typeface="Arial"/>
                <a:cs typeface="Arial"/>
                <a:sym typeface="Arial"/>
              </a:rPr>
              <a:t> - </a:t>
            </a:r>
            <a:r>
              <a:rPr lang="es-CO" sz="1400" err="1">
                <a:solidFill>
                  <a:srgbClr val="000000"/>
                </a:solidFill>
                <a:latin typeface="Arial"/>
                <a:cs typeface="Arial"/>
                <a:sym typeface="Arial"/>
              </a:rPr>
              <a:t>pDías</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Previous</a:t>
            </a:r>
            <a:r>
              <a:rPr lang="es-CO" sz="1400">
                <a:solidFill>
                  <a:srgbClr val="000000"/>
                </a:solidFill>
                <a:latin typeface="Arial"/>
                <a:cs typeface="Arial"/>
                <a:sym typeface="Arial"/>
              </a:rPr>
              <a:t> - Anterior</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Poutcome</a:t>
            </a:r>
            <a:r>
              <a:rPr lang="es-CO" sz="1400">
                <a:solidFill>
                  <a:srgbClr val="000000"/>
                </a:solidFill>
                <a:latin typeface="Arial"/>
                <a:cs typeface="Arial"/>
                <a:sym typeface="Arial"/>
              </a:rPr>
              <a:t> - resultado de la anterior campaña de marketing</a:t>
            </a:r>
            <a:endParaRPr lang="es-ES" sz="1400">
              <a:solidFill>
                <a:srgbClr val="000000"/>
              </a:solidFill>
              <a:latin typeface="Arial"/>
              <a:cs typeface="Arial"/>
              <a:sym typeface="Arial"/>
            </a:endParaRPr>
          </a:p>
        </p:txBody>
      </p:sp>
      <p:sp>
        <p:nvSpPr>
          <p:cNvPr id="11" name="CuadroTexto 10">
            <a:extLst>
              <a:ext uri="{FF2B5EF4-FFF2-40B4-BE49-F238E27FC236}">
                <a16:creationId xmlns:a16="http://schemas.microsoft.com/office/drawing/2014/main" id="{CD1EA452-F8F9-4AC7-840F-92044DB29D1F}"/>
              </a:ext>
            </a:extLst>
          </p:cNvPr>
          <p:cNvSpPr txBox="1"/>
          <p:nvPr/>
        </p:nvSpPr>
        <p:spPr>
          <a:xfrm>
            <a:off x="6096000" y="5707786"/>
            <a:ext cx="5126558" cy="741806"/>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Variable objetivo</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lnSpc>
                <a:spcPct val="107000"/>
              </a:lnSpc>
              <a:spcBef>
                <a:spcPts val="800"/>
              </a:spcBef>
              <a:spcAft>
                <a:spcPts val="800"/>
              </a:spcAft>
              <a:buClr>
                <a:srgbClr val="000000"/>
              </a:buClr>
              <a:buSzPts val="2400"/>
              <a:buFont typeface="Arial"/>
              <a:buChar char="▪"/>
            </a:pPr>
            <a:r>
              <a:rPr lang="es-CO" sz="1400">
                <a:solidFill>
                  <a:srgbClr val="000000"/>
                </a:solidFill>
                <a:latin typeface="Arial"/>
                <a:cs typeface="Arial"/>
              </a:rPr>
              <a:t>y - ¿el cliente ha suscrito un depósito a plazo?</a:t>
            </a:r>
            <a:endParaRPr lang="es-ES" sz="1400">
              <a:solidFill>
                <a:srgbClr val="000000"/>
              </a:solidFill>
              <a:latin typeface="Arial"/>
              <a:cs typeface="Arial"/>
            </a:endParaRPr>
          </a:p>
        </p:txBody>
      </p:sp>
      <p:sp>
        <p:nvSpPr>
          <p:cNvPr id="13" name="CuadroTexto 12">
            <a:extLst>
              <a:ext uri="{FF2B5EF4-FFF2-40B4-BE49-F238E27FC236}">
                <a16:creationId xmlns:a16="http://schemas.microsoft.com/office/drawing/2014/main" id="{4EC7D0EE-0E0E-4D15-8516-59A9F69677AA}"/>
              </a:ext>
            </a:extLst>
          </p:cNvPr>
          <p:cNvSpPr txBox="1"/>
          <p:nvPr/>
        </p:nvSpPr>
        <p:spPr>
          <a:xfrm>
            <a:off x="1297501" y="5961629"/>
            <a:ext cx="4572358" cy="461665"/>
          </a:xfrm>
          <a:prstGeom prst="rect">
            <a:avLst/>
          </a:prstGeom>
          <a:noFill/>
        </p:spPr>
        <p:txBody>
          <a:bodyPr wrap="square">
            <a:spAutoFit/>
          </a:bodyPr>
          <a:lstStyle/>
          <a:p>
            <a:r>
              <a:rPr lang="es-CO" sz="1200">
                <a:effectLst/>
                <a:latin typeface="Arial" panose="020B0604020202020204" pitchFamily="34" charset="0"/>
                <a:ea typeface="Calibri" panose="020F0502020204030204" pitchFamily="34" charset="0"/>
                <a:cs typeface="Arial" panose="020B0604020202020204" pitchFamily="34" charset="0"/>
              </a:rPr>
              <a:t>*Tomado de </a:t>
            </a:r>
            <a:r>
              <a:rPr lang="es-CO" sz="1200" u="sng">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https://www.kaggle.com/henriqueyamahata/bank-marketing</a:t>
            </a:r>
            <a:r>
              <a:rPr lang="es-CO" sz="1200" u="sng">
                <a:solidFill>
                  <a:srgbClr val="0563C1"/>
                </a:solidFill>
                <a:effectLst/>
                <a:latin typeface="Arial" panose="020B0604020202020204" pitchFamily="34" charset="0"/>
                <a:ea typeface="Calibri" panose="020F0502020204030204" pitchFamily="34" charset="0"/>
                <a:cs typeface="Arial" panose="020B0604020202020204" pitchFamily="34" charset="0"/>
              </a:rPr>
              <a:t> </a:t>
            </a:r>
            <a:endParaRPr lang="es-E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21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i="0">
                <a:solidFill>
                  <a:srgbClr val="000000"/>
                </a:solidFill>
                <a:effectLst/>
                <a:latin typeface="Montserrat" panose="020B0604020202020204" charset="0"/>
              </a:rPr>
              <a:t>Bodega de datos</a:t>
            </a:r>
            <a:endParaRPr lang="es-CO" sz="3600">
              <a:latin typeface="Montserrat" panose="020B0604020202020204" charset="0"/>
            </a:endParaRPr>
          </a:p>
        </p:txBody>
      </p:sp>
      <p:sp>
        <p:nvSpPr>
          <p:cNvPr id="106" name="Google Shape;106;p15"/>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1026" name="Picture 2">
            <a:extLst>
              <a:ext uri="{FF2B5EF4-FFF2-40B4-BE49-F238E27FC236}">
                <a16:creationId xmlns:a16="http://schemas.microsoft.com/office/drawing/2014/main" id="{0893E18D-6741-47B4-B4B6-A3BAD6624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335" y="1596045"/>
            <a:ext cx="8426672" cy="423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2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i="0">
                <a:solidFill>
                  <a:srgbClr val="000000"/>
                </a:solidFill>
                <a:effectLst/>
                <a:latin typeface="Montserrat" panose="020B0604020202020204" charset="0"/>
              </a:rPr>
              <a:t>Bodega de datos</a:t>
            </a:r>
            <a:endParaRPr lang="es-CO" sz="3600">
              <a:latin typeface="Montserrat" panose="020B0604020202020204" charset="0"/>
            </a:endParaRPr>
          </a:p>
        </p:txBody>
      </p:sp>
      <p:sp>
        <p:nvSpPr>
          <p:cNvPr id="106" name="Google Shape;106;p15"/>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2050" name="Picture 2">
            <a:extLst>
              <a:ext uri="{FF2B5EF4-FFF2-40B4-BE49-F238E27FC236}">
                <a16:creationId xmlns:a16="http://schemas.microsoft.com/office/drawing/2014/main" id="{17DBEC56-974E-4DEE-A896-D5D5000AA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626" y="1690849"/>
            <a:ext cx="8994371" cy="455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3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ETL</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5" name="Imagen 4" descr="Diagrama&#10;&#10;Descripción generada automáticamente">
            <a:extLst>
              <a:ext uri="{FF2B5EF4-FFF2-40B4-BE49-F238E27FC236}">
                <a16:creationId xmlns:a16="http://schemas.microsoft.com/office/drawing/2014/main" id="{EBB8754E-1618-4B7F-84AA-344D20BCA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55" y="1178251"/>
            <a:ext cx="5537931" cy="4570194"/>
          </a:xfrm>
          <a:prstGeom prst="rect">
            <a:avLst/>
          </a:prstGeom>
        </p:spPr>
      </p:pic>
      <p:pic>
        <p:nvPicPr>
          <p:cNvPr id="7" name="Imagen 6">
            <a:extLst>
              <a:ext uri="{FF2B5EF4-FFF2-40B4-BE49-F238E27FC236}">
                <a16:creationId xmlns:a16="http://schemas.microsoft.com/office/drawing/2014/main" id="{3785DBFB-5586-4A57-A29A-411D0B3C15EB}"/>
              </a:ext>
            </a:extLst>
          </p:cNvPr>
          <p:cNvPicPr>
            <a:picLocks noChangeAspect="1"/>
          </p:cNvPicPr>
          <p:nvPr/>
        </p:nvPicPr>
        <p:blipFill>
          <a:blip r:embed="rId4"/>
          <a:stretch>
            <a:fillRect/>
          </a:stretch>
        </p:blipFill>
        <p:spPr>
          <a:xfrm>
            <a:off x="6569639" y="2454909"/>
            <a:ext cx="4829175" cy="3228975"/>
          </a:xfrm>
          <a:prstGeom prst="rect">
            <a:avLst/>
          </a:prstGeom>
        </p:spPr>
      </p:pic>
      <p:sp>
        <p:nvSpPr>
          <p:cNvPr id="8" name="CuadroTexto 7">
            <a:extLst>
              <a:ext uri="{FF2B5EF4-FFF2-40B4-BE49-F238E27FC236}">
                <a16:creationId xmlns:a16="http://schemas.microsoft.com/office/drawing/2014/main" id="{E3967644-95B3-4D34-A080-DC887FCEB685}"/>
              </a:ext>
            </a:extLst>
          </p:cNvPr>
          <p:cNvSpPr txBox="1"/>
          <p:nvPr/>
        </p:nvSpPr>
        <p:spPr>
          <a:xfrm>
            <a:off x="6569639" y="1959429"/>
            <a:ext cx="1685077" cy="369332"/>
          </a:xfrm>
          <a:prstGeom prst="rect">
            <a:avLst/>
          </a:prstGeom>
          <a:noFill/>
        </p:spPr>
        <p:txBody>
          <a:bodyPr wrap="none" rtlCol="0">
            <a:spAutoFit/>
          </a:bodyPr>
          <a:lstStyle/>
          <a:p>
            <a:r>
              <a:rPr lang="es-ES" b="1"/>
              <a:t>Bodega llena </a:t>
            </a:r>
            <a:endParaRPr lang="es-CO" b="1"/>
          </a:p>
        </p:txBody>
      </p:sp>
    </p:spTree>
    <p:extLst>
      <p:ext uri="{BB962C8B-B14F-4D97-AF65-F5344CB8AC3E}">
        <p14:creationId xmlns:p14="http://schemas.microsoft.com/office/powerpoint/2010/main" val="240615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Calidad de datos</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3074" name="Picture 2">
            <a:extLst>
              <a:ext uri="{FF2B5EF4-FFF2-40B4-BE49-F238E27FC236}">
                <a16:creationId xmlns:a16="http://schemas.microsoft.com/office/drawing/2014/main" id="{5AD2D699-69D2-40AC-8CA5-28EB0112A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499" y="1616710"/>
            <a:ext cx="10393831" cy="433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b="1"/>
              <a:t>Visualización</a:t>
            </a:r>
            <a:r>
              <a:rPr lang="en" sz="4400"/>
              <a:t> </a:t>
            </a:r>
            <a:endParaRPr sz="4400"/>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5" name="CuadroTexto 4">
            <a:extLst>
              <a:ext uri="{FF2B5EF4-FFF2-40B4-BE49-F238E27FC236}">
                <a16:creationId xmlns:a16="http://schemas.microsoft.com/office/drawing/2014/main" id="{7800E08E-75D0-4207-A4EC-C0D1926FDE9A}"/>
              </a:ext>
            </a:extLst>
          </p:cNvPr>
          <p:cNvSpPr txBox="1"/>
          <p:nvPr/>
        </p:nvSpPr>
        <p:spPr>
          <a:xfrm>
            <a:off x="9966223" y="6093084"/>
            <a:ext cx="2024216" cy="307777"/>
          </a:xfrm>
          <a:prstGeom prst="rect">
            <a:avLst/>
          </a:prstGeom>
          <a:noFill/>
        </p:spPr>
        <p:txBody>
          <a:bodyPr wrap="square">
            <a:spAutoFit/>
          </a:bodyPr>
          <a:lstStyle/>
          <a:p>
            <a:r>
              <a:rPr lang="es-CO" sz="1400">
                <a:latin typeface="Arial" panose="020B0604020202020204" pitchFamily="34" charset="0"/>
                <a:cs typeface="Arial" panose="020B0604020202020204" pitchFamily="34" charset="0"/>
                <a:hlinkClick r:id="rId3"/>
              </a:rPr>
              <a:t>Dashboard </a:t>
            </a:r>
            <a:r>
              <a:rPr lang="es-CO" sz="1400" err="1">
                <a:latin typeface="Arial" panose="020B0604020202020204" pitchFamily="34" charset="0"/>
                <a:cs typeface="Arial" panose="020B0604020202020204" pitchFamily="34" charset="0"/>
                <a:hlinkClick r:id="rId3"/>
              </a:rPr>
              <a:t>Power</a:t>
            </a:r>
            <a:r>
              <a:rPr lang="es-CO" sz="1400">
                <a:latin typeface="Arial" panose="020B0604020202020204" pitchFamily="34" charset="0"/>
                <a:cs typeface="Arial" panose="020B0604020202020204" pitchFamily="34" charset="0"/>
                <a:hlinkClick r:id="rId3"/>
              </a:rPr>
              <a:t> BI</a:t>
            </a:r>
            <a:endParaRPr lang="es-ES" sz="140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3AB03E28-0776-4789-802A-E3A278A2F858}"/>
              </a:ext>
            </a:extLst>
          </p:cNvPr>
          <p:cNvSpPr txBox="1"/>
          <p:nvPr/>
        </p:nvSpPr>
        <p:spPr>
          <a:xfrm>
            <a:off x="380566" y="3008670"/>
            <a:ext cx="2805085" cy="767133"/>
          </a:xfrm>
          <a:prstGeom prst="rect">
            <a:avLst/>
          </a:prstGeom>
          <a:noFill/>
        </p:spPr>
        <p:txBody>
          <a:bodyPr wrap="square">
            <a:spAutoFit/>
          </a:bodyPr>
          <a:lstStyle/>
          <a:p>
            <a:pPr algn="just">
              <a:lnSpc>
                <a:spcPct val="107000"/>
              </a:lnSpc>
              <a:spcAft>
                <a:spcPts val="800"/>
              </a:spcAft>
            </a:pPr>
            <a:r>
              <a:rPr lang="es-419" sz="1400">
                <a:effectLst/>
                <a:latin typeface="Arial" panose="020B0604020202020204" pitchFamily="34" charset="0"/>
                <a:ea typeface="Calibri" panose="020F0502020204030204" pitchFamily="34" charset="0"/>
                <a:cs typeface="Arial" panose="020B0604020202020204" pitchFamily="34" charset="0"/>
              </a:rPr>
              <a:t>La mayoría de los clientes se encuentran entre 26 a 35 años (</a:t>
            </a:r>
            <a:r>
              <a:rPr lang="es-419" sz="1400" err="1">
                <a:effectLst/>
                <a:latin typeface="Arial" panose="020B0604020202020204" pitchFamily="34" charset="0"/>
                <a:ea typeface="Calibri" panose="020F0502020204030204" pitchFamily="34" charset="0"/>
                <a:cs typeface="Arial" panose="020B0604020202020204" pitchFamily="34" charset="0"/>
              </a:rPr>
              <a:t>age</a:t>
            </a:r>
            <a:r>
              <a:rPr lang="es-419" sz="1400">
                <a:effectLst/>
                <a:latin typeface="Arial" panose="020B0604020202020204" pitchFamily="34" charset="0"/>
                <a:ea typeface="Calibri" panose="020F0502020204030204" pitchFamily="34" charset="0"/>
                <a:cs typeface="Arial" panose="020B0604020202020204" pitchFamily="34" charset="0"/>
              </a:rPr>
              <a:t>).</a:t>
            </a:r>
            <a:endParaRPr lang="es-ES" sz="1400">
              <a:effectLst/>
              <a:latin typeface="Arial" panose="020B0604020202020204" pitchFamily="34" charset="0"/>
              <a:ea typeface="Calibri" panose="020F050202020403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D8F57AA4-D681-403C-AA99-8D0B99C0F0AF}"/>
              </a:ext>
            </a:extLst>
          </p:cNvPr>
          <p:cNvSpPr txBox="1"/>
          <p:nvPr/>
        </p:nvSpPr>
        <p:spPr>
          <a:xfrm>
            <a:off x="3185653" y="3029983"/>
            <a:ext cx="2857715" cy="997645"/>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En su mayoría las personas son de un nivel educativo universitario y de educación superior (</a:t>
            </a:r>
            <a:r>
              <a:rPr lang="es-ES" sz="1400" err="1">
                <a:effectLst/>
                <a:latin typeface="Arial" panose="020B0604020202020204" pitchFamily="34" charset="0"/>
                <a:ea typeface="Calibri" panose="020F0502020204030204" pitchFamily="34" charset="0"/>
                <a:cs typeface="Arial" panose="020B0604020202020204" pitchFamily="34" charset="0"/>
              </a:rPr>
              <a:t>education</a:t>
            </a:r>
            <a:r>
              <a:rPr lang="es-ES" sz="1400">
                <a:effectLst/>
                <a:latin typeface="Arial" panose="020B0604020202020204" pitchFamily="34" charset="0"/>
                <a:ea typeface="Calibri" panose="020F0502020204030204" pitchFamily="34" charset="0"/>
                <a:cs typeface="Arial" panose="020B0604020202020204" pitchFamily="34" charset="0"/>
              </a:rPr>
              <a:t>).</a:t>
            </a:r>
          </a:p>
        </p:txBody>
      </p:sp>
      <p:sp>
        <p:nvSpPr>
          <p:cNvPr id="7" name="CuadroTexto 6">
            <a:extLst>
              <a:ext uri="{FF2B5EF4-FFF2-40B4-BE49-F238E27FC236}">
                <a16:creationId xmlns:a16="http://schemas.microsoft.com/office/drawing/2014/main" id="{8DFA826A-AAA0-413E-80E7-D487F4A9068F}"/>
              </a:ext>
            </a:extLst>
          </p:cNvPr>
          <p:cNvSpPr txBox="1"/>
          <p:nvPr/>
        </p:nvSpPr>
        <p:spPr>
          <a:xfrm>
            <a:off x="6096000" y="3038169"/>
            <a:ext cx="2857714" cy="767133"/>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Los contactos a los clientes se realizan con mayor frecuencia en el mes de mayo (</a:t>
            </a:r>
            <a:r>
              <a:rPr lang="es-ES" sz="1400" err="1">
                <a:effectLst/>
                <a:latin typeface="Arial" panose="020B0604020202020204" pitchFamily="34" charset="0"/>
                <a:ea typeface="Calibri" panose="020F0502020204030204" pitchFamily="34" charset="0"/>
                <a:cs typeface="Arial" panose="020B0604020202020204" pitchFamily="34" charset="0"/>
              </a:rPr>
              <a:t>month</a:t>
            </a:r>
            <a:r>
              <a:rPr lang="es-ES" sz="1400">
                <a:effectLst/>
                <a:latin typeface="Arial" panose="020B0604020202020204" pitchFamily="34" charset="0"/>
                <a:ea typeface="Calibri" panose="020F0502020204030204" pitchFamily="34" charset="0"/>
                <a:cs typeface="Arial" panose="020B0604020202020204" pitchFamily="34" charset="0"/>
              </a:rPr>
              <a:t>).</a:t>
            </a:r>
          </a:p>
        </p:txBody>
      </p:sp>
      <p:sp>
        <p:nvSpPr>
          <p:cNvPr id="11" name="CuadroTexto 10">
            <a:extLst>
              <a:ext uri="{FF2B5EF4-FFF2-40B4-BE49-F238E27FC236}">
                <a16:creationId xmlns:a16="http://schemas.microsoft.com/office/drawing/2014/main" id="{3022E9F6-17FD-4B9B-B6A9-2C6A41BADBF8}"/>
              </a:ext>
            </a:extLst>
          </p:cNvPr>
          <p:cNvSpPr txBox="1"/>
          <p:nvPr/>
        </p:nvSpPr>
        <p:spPr>
          <a:xfrm>
            <a:off x="9006348" y="3008669"/>
            <a:ext cx="2805085" cy="997645"/>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La ocupación laboral (</a:t>
            </a:r>
            <a:r>
              <a:rPr lang="es-ES" sz="1400" err="1">
                <a:effectLst/>
                <a:latin typeface="Arial" panose="020B0604020202020204" pitchFamily="34" charset="0"/>
                <a:ea typeface="Calibri" panose="020F0502020204030204" pitchFamily="34" charset="0"/>
                <a:cs typeface="Arial" panose="020B0604020202020204" pitchFamily="34" charset="0"/>
              </a:rPr>
              <a:t>job</a:t>
            </a:r>
            <a:r>
              <a:rPr lang="es-ES" sz="1400">
                <a:effectLst/>
                <a:latin typeface="Arial" panose="020B0604020202020204" pitchFamily="34" charset="0"/>
                <a:ea typeface="Calibri" panose="020F0502020204030204" pitchFamily="34" charset="0"/>
                <a:cs typeface="Arial" panose="020B0604020202020204" pitchFamily="34" charset="0"/>
              </a:rPr>
              <a:t>) más común entre los clientes son administradores, obreros y técnicos.</a:t>
            </a:r>
          </a:p>
        </p:txBody>
      </p:sp>
      <p:sp>
        <p:nvSpPr>
          <p:cNvPr id="14" name="CuadroTexto 13">
            <a:extLst>
              <a:ext uri="{FF2B5EF4-FFF2-40B4-BE49-F238E27FC236}">
                <a16:creationId xmlns:a16="http://schemas.microsoft.com/office/drawing/2014/main" id="{16D4FEC3-051B-4FA6-939D-1E90EB55E3BA}"/>
              </a:ext>
            </a:extLst>
          </p:cNvPr>
          <p:cNvSpPr txBox="1"/>
          <p:nvPr/>
        </p:nvSpPr>
        <p:spPr>
          <a:xfrm>
            <a:off x="4229318" y="4247916"/>
            <a:ext cx="2805085" cy="1690463"/>
          </a:xfrm>
          <a:prstGeom prst="rect">
            <a:avLst/>
          </a:prstGeom>
          <a:noFill/>
        </p:spPr>
        <p:txBody>
          <a:bodyPr wrap="square">
            <a:spAutoFit/>
          </a:bodyPr>
          <a:lstStyle/>
          <a:p>
            <a:pPr algn="just">
              <a:lnSpc>
                <a:spcPct val="107000"/>
              </a:lnSpc>
              <a:spcAft>
                <a:spcPts val="800"/>
              </a:spcAft>
            </a:pPr>
            <a:r>
              <a:rPr lang="es-419" sz="1400">
                <a:effectLst/>
                <a:latin typeface="Arial" panose="020B0604020202020204" pitchFamily="34" charset="0"/>
                <a:ea typeface="Calibri" panose="020F0502020204030204" pitchFamily="34" charset="0"/>
                <a:cs typeface="Arial" panose="020B0604020202020204" pitchFamily="34" charset="0"/>
              </a:rPr>
              <a:t>La cantidad de contactos realizados durante la actual campaña (</a:t>
            </a:r>
            <a:r>
              <a:rPr lang="es-419" sz="1400" err="1">
                <a:effectLst/>
                <a:latin typeface="Arial" panose="020B0604020202020204" pitchFamily="34" charset="0"/>
                <a:ea typeface="Calibri" panose="020F0502020204030204" pitchFamily="34" charset="0"/>
                <a:cs typeface="Arial" panose="020B0604020202020204" pitchFamily="34" charset="0"/>
              </a:rPr>
              <a:t>campaing</a:t>
            </a:r>
            <a:r>
              <a:rPr lang="es-419" sz="1400">
                <a:effectLst/>
                <a:latin typeface="Arial" panose="020B0604020202020204" pitchFamily="34" charset="0"/>
                <a:ea typeface="Calibri" panose="020F0502020204030204" pitchFamily="34" charset="0"/>
                <a:cs typeface="Arial" panose="020B0604020202020204" pitchFamily="34" charset="0"/>
              </a:rPr>
              <a:t>) fueron muy bajos además se tiene muchos clientes con la categoría </a:t>
            </a:r>
            <a:r>
              <a:rPr lang="es-419" sz="1400" i="1" err="1">
                <a:effectLst/>
                <a:latin typeface="Arial" panose="020B0604020202020204" pitchFamily="34" charset="0"/>
                <a:ea typeface="Calibri" panose="020F0502020204030204" pitchFamily="34" charset="0"/>
                <a:cs typeface="Arial" panose="020B0604020202020204" pitchFamily="34" charset="0"/>
              </a:rPr>
              <a:t>nonexistent</a:t>
            </a:r>
            <a:r>
              <a:rPr lang="es-419" sz="1400">
                <a:effectLst/>
                <a:latin typeface="Arial" panose="020B0604020202020204" pitchFamily="34" charset="0"/>
                <a:ea typeface="Calibri" panose="020F0502020204030204" pitchFamily="34" charset="0"/>
                <a:cs typeface="Arial" panose="020B0604020202020204" pitchFamily="34" charset="0"/>
              </a:rPr>
              <a:t> del resultado de la campaña anterior (</a:t>
            </a:r>
            <a:r>
              <a:rPr lang="es-419" sz="1400" err="1">
                <a:effectLst/>
                <a:latin typeface="Arial" panose="020B0604020202020204" pitchFamily="34" charset="0"/>
                <a:ea typeface="Calibri" panose="020F0502020204030204" pitchFamily="34" charset="0"/>
                <a:cs typeface="Arial" panose="020B0604020202020204" pitchFamily="34" charset="0"/>
              </a:rPr>
              <a:t>poutcome</a:t>
            </a:r>
            <a:r>
              <a:rPr lang="es-419" sz="1400">
                <a:effectLst/>
                <a:latin typeface="Arial" panose="020B0604020202020204" pitchFamily="34" charset="0"/>
                <a:ea typeface="Calibri" panose="020F0502020204030204" pitchFamily="34" charset="0"/>
                <a:cs typeface="Arial" panose="020B0604020202020204" pitchFamily="34" charset="0"/>
              </a:rPr>
              <a:t>)</a:t>
            </a:r>
            <a:endParaRPr lang="es-ES" sz="1400">
              <a:effectLst/>
              <a:latin typeface="Arial" panose="020B0604020202020204" pitchFamily="34" charset="0"/>
              <a:ea typeface="Calibri" panose="020F0502020204030204" pitchFamily="34" charset="0"/>
              <a:cs typeface="Arial" panose="020B0604020202020204" pitchFamily="34" charset="0"/>
            </a:endParaRPr>
          </a:p>
        </p:txBody>
      </p:sp>
      <p:pic>
        <p:nvPicPr>
          <p:cNvPr id="17" name="Imagen 16">
            <a:extLst>
              <a:ext uri="{FF2B5EF4-FFF2-40B4-BE49-F238E27FC236}">
                <a16:creationId xmlns:a16="http://schemas.microsoft.com/office/drawing/2014/main" id="{1D71A564-80A1-4E2B-A713-ED0A82DA0A55}"/>
              </a:ext>
            </a:extLst>
          </p:cNvPr>
          <p:cNvPicPr>
            <a:picLocks noChangeAspect="1"/>
          </p:cNvPicPr>
          <p:nvPr/>
        </p:nvPicPr>
        <p:blipFill>
          <a:blip r:embed="rId4"/>
          <a:stretch>
            <a:fillRect/>
          </a:stretch>
        </p:blipFill>
        <p:spPr>
          <a:xfrm>
            <a:off x="7180186" y="4247916"/>
            <a:ext cx="2228850" cy="636814"/>
          </a:xfrm>
          <a:prstGeom prst="rect">
            <a:avLst/>
          </a:prstGeom>
        </p:spPr>
      </p:pic>
      <p:pic>
        <p:nvPicPr>
          <p:cNvPr id="20" name="Imagen 19">
            <a:extLst>
              <a:ext uri="{FF2B5EF4-FFF2-40B4-BE49-F238E27FC236}">
                <a16:creationId xmlns:a16="http://schemas.microsoft.com/office/drawing/2014/main" id="{48F68583-DD42-4E79-B821-4B7F3283BE63}"/>
              </a:ext>
            </a:extLst>
          </p:cNvPr>
          <p:cNvPicPr>
            <a:picLocks noChangeAspect="1"/>
          </p:cNvPicPr>
          <p:nvPr/>
        </p:nvPicPr>
        <p:blipFill>
          <a:blip r:embed="rId5"/>
          <a:stretch>
            <a:fillRect/>
          </a:stretch>
        </p:blipFill>
        <p:spPr>
          <a:xfrm>
            <a:off x="7180186" y="4871768"/>
            <a:ext cx="2228850" cy="636814"/>
          </a:xfrm>
          <a:prstGeom prst="rect">
            <a:avLst/>
          </a:prstGeom>
        </p:spPr>
      </p:pic>
      <p:pic>
        <p:nvPicPr>
          <p:cNvPr id="26" name="Imagen 25">
            <a:extLst>
              <a:ext uri="{FF2B5EF4-FFF2-40B4-BE49-F238E27FC236}">
                <a16:creationId xmlns:a16="http://schemas.microsoft.com/office/drawing/2014/main" id="{96C036B9-4DE3-4801-9BEE-2B35F925BDE1}"/>
              </a:ext>
            </a:extLst>
          </p:cNvPr>
          <p:cNvPicPr>
            <a:picLocks noChangeAspect="1"/>
          </p:cNvPicPr>
          <p:nvPr/>
        </p:nvPicPr>
        <p:blipFill>
          <a:blip r:embed="rId6"/>
          <a:stretch>
            <a:fillRect/>
          </a:stretch>
        </p:blipFill>
        <p:spPr>
          <a:xfrm>
            <a:off x="7180186" y="5508582"/>
            <a:ext cx="2228850" cy="636814"/>
          </a:xfrm>
          <a:prstGeom prst="rect">
            <a:avLst/>
          </a:prstGeom>
        </p:spPr>
      </p:pic>
      <p:pic>
        <p:nvPicPr>
          <p:cNvPr id="27" name="Imagen 26">
            <a:extLst>
              <a:ext uri="{FF2B5EF4-FFF2-40B4-BE49-F238E27FC236}">
                <a16:creationId xmlns:a16="http://schemas.microsoft.com/office/drawing/2014/main" id="{82F3175C-2B75-4872-952F-2710B7B14931}"/>
              </a:ext>
            </a:extLst>
          </p:cNvPr>
          <p:cNvPicPr>
            <a:picLocks noChangeAspect="1"/>
          </p:cNvPicPr>
          <p:nvPr/>
        </p:nvPicPr>
        <p:blipFill>
          <a:blip r:embed="rId7"/>
          <a:stretch>
            <a:fillRect/>
          </a:stretch>
        </p:blipFill>
        <p:spPr>
          <a:xfrm>
            <a:off x="9409035" y="4247916"/>
            <a:ext cx="2228850" cy="636814"/>
          </a:xfrm>
          <a:prstGeom prst="rect">
            <a:avLst/>
          </a:prstGeom>
        </p:spPr>
      </p:pic>
      <p:pic>
        <p:nvPicPr>
          <p:cNvPr id="28" name="Imagen 27">
            <a:extLst>
              <a:ext uri="{FF2B5EF4-FFF2-40B4-BE49-F238E27FC236}">
                <a16:creationId xmlns:a16="http://schemas.microsoft.com/office/drawing/2014/main" id="{AD45B376-8DDC-45C5-BAA6-C58AB6ABFBBC}"/>
              </a:ext>
            </a:extLst>
          </p:cNvPr>
          <p:cNvPicPr>
            <a:picLocks noChangeAspect="1"/>
          </p:cNvPicPr>
          <p:nvPr/>
        </p:nvPicPr>
        <p:blipFill>
          <a:blip r:embed="rId8"/>
          <a:stretch>
            <a:fillRect/>
          </a:stretch>
        </p:blipFill>
        <p:spPr>
          <a:xfrm>
            <a:off x="9409033" y="4869156"/>
            <a:ext cx="2228851" cy="636813"/>
          </a:xfrm>
          <a:prstGeom prst="rect">
            <a:avLst/>
          </a:prstGeom>
        </p:spPr>
      </p:pic>
      <p:pic>
        <p:nvPicPr>
          <p:cNvPr id="29" name="Imagen 28">
            <a:extLst>
              <a:ext uri="{FF2B5EF4-FFF2-40B4-BE49-F238E27FC236}">
                <a16:creationId xmlns:a16="http://schemas.microsoft.com/office/drawing/2014/main" id="{3DA0FD8E-7387-4F55-A994-1B6C125F83BC}"/>
              </a:ext>
            </a:extLst>
          </p:cNvPr>
          <p:cNvPicPr>
            <a:picLocks noChangeAspect="1"/>
          </p:cNvPicPr>
          <p:nvPr/>
        </p:nvPicPr>
        <p:blipFill>
          <a:blip r:embed="rId9"/>
          <a:stretch>
            <a:fillRect/>
          </a:stretch>
        </p:blipFill>
        <p:spPr>
          <a:xfrm>
            <a:off x="380566" y="1139420"/>
            <a:ext cx="2805085" cy="1830419"/>
          </a:xfrm>
          <a:prstGeom prst="rect">
            <a:avLst/>
          </a:prstGeom>
        </p:spPr>
      </p:pic>
      <p:pic>
        <p:nvPicPr>
          <p:cNvPr id="30" name="Imagen 29">
            <a:extLst>
              <a:ext uri="{FF2B5EF4-FFF2-40B4-BE49-F238E27FC236}">
                <a16:creationId xmlns:a16="http://schemas.microsoft.com/office/drawing/2014/main" id="{7D791AAE-A58F-43FE-A7F2-5AFBD24D3968}"/>
              </a:ext>
            </a:extLst>
          </p:cNvPr>
          <p:cNvPicPr>
            <a:picLocks noChangeAspect="1"/>
          </p:cNvPicPr>
          <p:nvPr/>
        </p:nvPicPr>
        <p:blipFill>
          <a:blip r:embed="rId10"/>
          <a:stretch>
            <a:fillRect/>
          </a:stretch>
        </p:blipFill>
        <p:spPr>
          <a:xfrm>
            <a:off x="3238283" y="1139385"/>
            <a:ext cx="2805085" cy="1830419"/>
          </a:xfrm>
          <a:prstGeom prst="rect">
            <a:avLst/>
          </a:prstGeom>
        </p:spPr>
      </p:pic>
      <p:pic>
        <p:nvPicPr>
          <p:cNvPr id="31" name="Imagen 30">
            <a:extLst>
              <a:ext uri="{FF2B5EF4-FFF2-40B4-BE49-F238E27FC236}">
                <a16:creationId xmlns:a16="http://schemas.microsoft.com/office/drawing/2014/main" id="{8CA8D6DA-2C02-4D8C-A188-7F4B5ED68137}"/>
              </a:ext>
            </a:extLst>
          </p:cNvPr>
          <p:cNvPicPr>
            <a:picLocks noChangeAspect="1"/>
          </p:cNvPicPr>
          <p:nvPr/>
        </p:nvPicPr>
        <p:blipFill>
          <a:blip r:embed="rId11"/>
          <a:stretch>
            <a:fillRect/>
          </a:stretch>
        </p:blipFill>
        <p:spPr>
          <a:xfrm>
            <a:off x="6148631" y="1145702"/>
            <a:ext cx="2805083" cy="1824102"/>
          </a:xfrm>
          <a:prstGeom prst="rect">
            <a:avLst/>
          </a:prstGeom>
        </p:spPr>
      </p:pic>
      <p:pic>
        <p:nvPicPr>
          <p:cNvPr id="32" name="Imagen 31">
            <a:extLst>
              <a:ext uri="{FF2B5EF4-FFF2-40B4-BE49-F238E27FC236}">
                <a16:creationId xmlns:a16="http://schemas.microsoft.com/office/drawing/2014/main" id="{FA6EE875-BA3C-4523-8089-6D76A8030016}"/>
              </a:ext>
            </a:extLst>
          </p:cNvPr>
          <p:cNvPicPr>
            <a:picLocks noChangeAspect="1"/>
          </p:cNvPicPr>
          <p:nvPr/>
        </p:nvPicPr>
        <p:blipFill>
          <a:blip r:embed="rId12"/>
          <a:stretch>
            <a:fillRect/>
          </a:stretch>
        </p:blipFill>
        <p:spPr>
          <a:xfrm>
            <a:off x="9058980" y="1178251"/>
            <a:ext cx="2805085" cy="1824103"/>
          </a:xfrm>
          <a:prstGeom prst="rect">
            <a:avLst/>
          </a:prstGeom>
        </p:spPr>
      </p:pic>
      <p:pic>
        <p:nvPicPr>
          <p:cNvPr id="33" name="Imagen 32">
            <a:extLst>
              <a:ext uri="{FF2B5EF4-FFF2-40B4-BE49-F238E27FC236}">
                <a16:creationId xmlns:a16="http://schemas.microsoft.com/office/drawing/2014/main" id="{F67741AC-0CF0-467D-BECC-9B31D0DD685C}"/>
              </a:ext>
            </a:extLst>
          </p:cNvPr>
          <p:cNvPicPr>
            <a:picLocks noChangeAspect="1"/>
          </p:cNvPicPr>
          <p:nvPr/>
        </p:nvPicPr>
        <p:blipFill>
          <a:blip r:embed="rId13"/>
          <a:stretch>
            <a:fillRect/>
          </a:stretch>
        </p:blipFill>
        <p:spPr>
          <a:xfrm>
            <a:off x="1278450" y="4247916"/>
            <a:ext cx="2805085" cy="1830419"/>
          </a:xfrm>
          <a:prstGeom prst="rect">
            <a:avLst/>
          </a:prstGeom>
        </p:spPr>
      </p:pic>
    </p:spTree>
    <p:extLst>
      <p:ext uri="{BB962C8B-B14F-4D97-AF65-F5344CB8AC3E}">
        <p14:creationId xmlns:p14="http://schemas.microsoft.com/office/powerpoint/2010/main" val="39381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Minería de Datos - Knime</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4098" name="Picture 2">
            <a:extLst>
              <a:ext uri="{FF2B5EF4-FFF2-40B4-BE49-F238E27FC236}">
                <a16:creationId xmlns:a16="http://schemas.microsoft.com/office/drawing/2014/main" id="{5BB093B9-70CF-481B-9583-180255A9A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00" y="1178251"/>
            <a:ext cx="7052055" cy="46048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C14602-7D3B-4196-AD7F-A0D1ABD12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088" y="2594389"/>
            <a:ext cx="3843087" cy="177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91447"/>
      </p:ext>
    </p:extLst>
  </p:cSld>
  <p:clrMapOvr>
    <a:masterClrMapping/>
  </p:clrMapOvr>
</p:sld>
</file>

<file path=ppt/theme/theme1.xml><?xml version="1.0" encoding="utf-8"?>
<a:theme xmlns:a="http://schemas.openxmlformats.org/drawingml/2006/main" name="Base template">
  <a:themeElements>
    <a:clrScheme name="Custom 347">
      <a:dk1>
        <a:srgbClr val="111111"/>
      </a:dk1>
      <a:lt1>
        <a:srgbClr val="FFFFFF"/>
      </a:lt1>
      <a:dk2>
        <a:srgbClr val="666666"/>
      </a:dk2>
      <a:lt2>
        <a:srgbClr val="EFEFEF"/>
      </a:lt2>
      <a:accent1>
        <a:srgbClr val="6B9FA4"/>
      </a:accent1>
      <a:accent2>
        <a:srgbClr val="B1D9DD"/>
      </a:accent2>
      <a:accent3>
        <a:srgbClr val="EBE399"/>
      </a:accent3>
      <a:accent4>
        <a:srgbClr val="FAF8E8"/>
      </a:accent4>
      <a:accent5>
        <a:srgbClr val="742E46"/>
      </a:accent5>
      <a:accent6>
        <a:srgbClr val="B98094"/>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40BE3E16BA064A9B561F193D1657F4" ma:contentTypeVersion="6" ma:contentTypeDescription="Create a new document." ma:contentTypeScope="" ma:versionID="91706eacccbcf8532447b2cd875bf99f">
  <xsd:schema xmlns:xsd="http://www.w3.org/2001/XMLSchema" xmlns:xs="http://www.w3.org/2001/XMLSchema" xmlns:p="http://schemas.microsoft.com/office/2006/metadata/properties" xmlns:ns2="2c1208f9-05be-4f01-99ef-617f5daaff40" targetNamespace="http://schemas.microsoft.com/office/2006/metadata/properties" ma:root="true" ma:fieldsID="33c4b4b8bc40303c64cfd36caeab3af3" ns2:_="">
    <xsd:import namespace="2c1208f9-05be-4f01-99ef-617f5daaff4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208f9-05be-4f01-99ef-617f5daaf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64A269-06EB-4509-9C49-60363E655B73}">
  <ds:schemaRefs>
    <ds:schemaRef ds:uri="2c1208f9-05be-4f01-99ef-617f5daaff4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45E21A-2362-435B-A7E4-19378DC616DB}">
  <ds:schemaRefs>
    <ds:schemaRef ds:uri="http://schemas.microsoft.com/sharepoint/v3/contenttype/forms"/>
  </ds:schemaRefs>
</ds:datastoreItem>
</file>

<file path=customXml/itemProps3.xml><?xml version="1.0" encoding="utf-8"?>
<ds:datastoreItem xmlns:ds="http://schemas.openxmlformats.org/officeDocument/2006/customXml" ds:itemID="{DDEB9E70-45DE-4C9C-914B-1F1AD2F8707C}">
  <ds:schemaRefs>
    <ds:schemaRef ds:uri="2c1208f9-05be-4f01-99ef-617f5daaff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Base template</vt:lpstr>
      <vt:lpstr>Sustentación Final </vt:lpstr>
      <vt:lpstr>Descripción del problema</vt:lpstr>
      <vt:lpstr>Descripción del Datos</vt:lpstr>
      <vt:lpstr>Bodega de datos</vt:lpstr>
      <vt:lpstr>Bodega de datos</vt:lpstr>
      <vt:lpstr>ETL</vt:lpstr>
      <vt:lpstr>Calidad de datos</vt:lpstr>
      <vt:lpstr>Visualización </vt:lpstr>
      <vt:lpstr>Minería de Datos - Knime</vt:lpstr>
      <vt:lpstr>Minería de Datos - Knime</vt:lpstr>
      <vt:lpstr>Minería de Datos - R</vt:lpstr>
      <vt:lpstr>Minería de Datos - Python</vt:lpstr>
      <vt:lpstr>Big data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2020-10-16T16:28:27Z</dcterms:created>
  <dcterms:modified xsi:type="dcterms:W3CDTF">2020-10-17T16:37:18Z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0x0101006440BE3E16BA064A9B561F193D1657F4</vt:lpwstr>
  </property>
</Properties>
</file>