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342" r:id="rId5"/>
    <p:sldId id="359" r:id="rId6"/>
    <p:sldId id="373" r:id="rId7"/>
    <p:sldId id="375" r:id="rId8"/>
    <p:sldId id="365" r:id="rId9"/>
    <p:sldId id="376" r:id="rId10"/>
    <p:sldId id="382" r:id="rId11"/>
    <p:sldId id="383" r:id="rId12"/>
    <p:sldId id="378" r:id="rId13"/>
    <p:sldId id="392" r:id="rId14"/>
    <p:sldId id="391" r:id="rId15"/>
    <p:sldId id="390" r:id="rId16"/>
    <p:sldId id="389" r:id="rId17"/>
    <p:sldId id="388" r:id="rId18"/>
    <p:sldId id="387" r:id="rId19"/>
    <p:sldId id="386" r:id="rId20"/>
    <p:sldId id="385" r:id="rId21"/>
    <p:sldId id="3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showGuides="1">
      <p:cViewPr varScale="1">
        <p:scale>
          <a:sx n="105" d="100"/>
          <a:sy n="105" d="100"/>
        </p:scale>
        <p:origin x="834"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11/4/2024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11/4/2024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DA7CE-2C02-B302-9B30-24D9870216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C7993D-2AEE-56A0-D16B-C08413D896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6B4367-F760-E5E2-FB8D-6568B06EE49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9D65823-7259-1774-8E70-18FF7049B722}"/>
              </a:ext>
            </a:extLst>
          </p:cNvPr>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3893659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12CF2E-F7E3-5A39-2E62-1FFE833A4A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3C6A9C-3558-1190-E535-F62A1F8C4F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9FF526-2AE7-9D7A-83B2-56421791C6B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67FD80C-54AC-8DF7-680B-479C90232080}"/>
              </a:ext>
            </a:extLst>
          </p:cNvPr>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3946845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3B466E-B7E4-0036-6096-A3EDCFE7A5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52CE67-333A-3DE0-7CD5-2D7CBF6789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32D686-807D-B1AA-48D3-E7336563A5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828709-F5AA-3112-C534-4D929BA755D0}"/>
              </a:ext>
            </a:extLst>
          </p:cNvPr>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3619528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6D0FD-8FFD-F982-0DD2-6EF9DFF492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F595A7-A7EF-102F-119A-E4436380C1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3772B6-0B93-D820-57B0-5BD692AEA9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1CCF8D2-5682-0DB1-61D4-B6A365FF3554}"/>
              </a:ext>
            </a:extLst>
          </p:cNvPr>
          <p:cNvSpPr>
            <a:spLocks noGrp="1"/>
          </p:cNvSpPr>
          <p:nvPr>
            <p:ph type="sldNum" sz="quarter" idx="5"/>
          </p:nvPr>
        </p:nvSpPr>
        <p:spPr/>
        <p:txBody>
          <a:bodyPr/>
          <a:lstStyle/>
          <a:p>
            <a:fld id="{DEF75CB5-5666-5049-9AE0-38EFD385C21E}" type="slidenum">
              <a:rPr lang="en-US" smtClean="0"/>
              <a:t>13</a:t>
            </a:fld>
            <a:endParaRPr lang="en-US" dirty="0"/>
          </a:p>
        </p:txBody>
      </p:sp>
    </p:spTree>
    <p:extLst>
      <p:ext uri="{BB962C8B-B14F-4D97-AF65-F5344CB8AC3E}">
        <p14:creationId xmlns:p14="http://schemas.microsoft.com/office/powerpoint/2010/main" val="988489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3C531-A404-6F35-5BED-C8BF5D01AE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6FCCC8-96AE-E9B2-5803-150CEA98D5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D71B2E-0E02-33C6-56B8-C02C007CAA3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90BCFAD-C633-7D8C-F67B-2F6982914E97}"/>
              </a:ext>
            </a:extLst>
          </p:cNvPr>
          <p:cNvSpPr>
            <a:spLocks noGrp="1"/>
          </p:cNvSpPr>
          <p:nvPr>
            <p:ph type="sldNum" sz="quarter" idx="5"/>
          </p:nvPr>
        </p:nvSpPr>
        <p:spPr/>
        <p:txBody>
          <a:bodyPr/>
          <a:lstStyle/>
          <a:p>
            <a:fld id="{DEF75CB5-5666-5049-9AE0-38EFD385C21E}" type="slidenum">
              <a:rPr lang="en-US" smtClean="0"/>
              <a:t>14</a:t>
            </a:fld>
            <a:endParaRPr lang="en-US" dirty="0"/>
          </a:p>
        </p:txBody>
      </p:sp>
    </p:spTree>
    <p:extLst>
      <p:ext uri="{BB962C8B-B14F-4D97-AF65-F5344CB8AC3E}">
        <p14:creationId xmlns:p14="http://schemas.microsoft.com/office/powerpoint/2010/main" val="2574733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881CA-2F85-AF79-2BD6-DF4AF49EBB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020AC4-69BA-790F-5D31-0F2E970C12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C682F9-72AB-7CA0-D4DD-5EFCB16ACFE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E2B3EEE-80DC-B736-1565-2F1A18C8BF0F}"/>
              </a:ext>
            </a:extLst>
          </p:cNvPr>
          <p:cNvSpPr>
            <a:spLocks noGrp="1"/>
          </p:cNvSpPr>
          <p:nvPr>
            <p:ph type="sldNum" sz="quarter" idx="5"/>
          </p:nvPr>
        </p:nvSpPr>
        <p:spPr/>
        <p:txBody>
          <a:bodyPr/>
          <a:lstStyle/>
          <a:p>
            <a:fld id="{DEF75CB5-5666-5049-9AE0-38EFD385C21E}" type="slidenum">
              <a:rPr lang="en-US" smtClean="0"/>
              <a:t>15</a:t>
            </a:fld>
            <a:endParaRPr lang="en-US" dirty="0"/>
          </a:p>
        </p:txBody>
      </p:sp>
    </p:spTree>
    <p:extLst>
      <p:ext uri="{BB962C8B-B14F-4D97-AF65-F5344CB8AC3E}">
        <p14:creationId xmlns:p14="http://schemas.microsoft.com/office/powerpoint/2010/main" val="4086195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41E6E-3C25-941E-EF40-786BB0E4D3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3FD0AB-C881-ACEF-5655-97A9DC4F79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9761C6-BDF7-471F-2ECE-17278ADEAF7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502D418-A667-96D8-B2B3-EF4B4666886A}"/>
              </a:ext>
            </a:extLst>
          </p:cNvPr>
          <p:cNvSpPr>
            <a:spLocks noGrp="1"/>
          </p:cNvSpPr>
          <p:nvPr>
            <p:ph type="sldNum" sz="quarter" idx="5"/>
          </p:nvPr>
        </p:nvSpPr>
        <p:spPr/>
        <p:txBody>
          <a:bodyPr/>
          <a:lstStyle/>
          <a:p>
            <a:fld id="{DEF75CB5-5666-5049-9AE0-38EFD385C21E}" type="slidenum">
              <a:rPr lang="en-US" smtClean="0"/>
              <a:t>16</a:t>
            </a:fld>
            <a:endParaRPr lang="en-US" dirty="0"/>
          </a:p>
        </p:txBody>
      </p:sp>
    </p:spTree>
    <p:extLst>
      <p:ext uri="{BB962C8B-B14F-4D97-AF65-F5344CB8AC3E}">
        <p14:creationId xmlns:p14="http://schemas.microsoft.com/office/powerpoint/2010/main" val="4036036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57532-8ADD-BD8F-3EE1-56C571AC68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21DC5B-8577-CDD8-E31E-E9DA77696A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9C683F-289E-9002-9B08-01CDD33899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323723-5E40-3E00-A6D9-EB9DF4B47DF6}"/>
              </a:ext>
            </a:extLst>
          </p:cNvPr>
          <p:cNvSpPr>
            <a:spLocks noGrp="1"/>
          </p:cNvSpPr>
          <p:nvPr>
            <p:ph type="sldNum" sz="quarter" idx="5"/>
          </p:nvPr>
        </p:nvSpPr>
        <p:spPr/>
        <p:txBody>
          <a:bodyPr/>
          <a:lstStyle/>
          <a:p>
            <a:fld id="{DEF75CB5-5666-5049-9AE0-38EFD385C21E}" type="slidenum">
              <a:rPr lang="en-US" smtClean="0"/>
              <a:t>17</a:t>
            </a:fld>
            <a:endParaRPr lang="en-US" dirty="0"/>
          </a:p>
        </p:txBody>
      </p:sp>
    </p:spTree>
    <p:extLst>
      <p:ext uri="{BB962C8B-B14F-4D97-AF65-F5344CB8AC3E}">
        <p14:creationId xmlns:p14="http://schemas.microsoft.com/office/powerpoint/2010/main" val="239788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18</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6F23E-34AF-184C-F33C-CB96B7A0B0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370D7D-5CC7-63BB-8AFE-A1E1DDAD23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493D86-E929-B749-FAB6-459D95B1BE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A43F59-175C-FE9C-6FB6-89E2AF68A122}"/>
              </a:ext>
            </a:extLst>
          </p:cNvPr>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989637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9C2F5-97DB-6F30-B510-5FFAF94389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9B241B-8350-9D21-4611-2F824D001D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3D09E1-4440-A67E-2935-0223FC3FCD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E898EC8-4DAC-7F28-D55B-09B51881236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8129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37651255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18.xml"/><Relationship Id="rId5" Type="http://schemas.openxmlformats.org/officeDocument/2006/relationships/slide" Target="slide8.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dirty="0" err="1"/>
              <a:t>Pokemon</a:t>
            </a:r>
            <a:r>
              <a:rPr lang="en-US" dirty="0"/>
              <a:t>: </a:t>
            </a:r>
            <a:br>
              <a:rPr lang="en-US" dirty="0"/>
            </a:br>
            <a:r>
              <a:rPr lang="en-US" dirty="0"/>
              <a:t>Trading Card Game</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a:lstStyle/>
          <a:p>
            <a:r>
              <a:rPr lang="en-US" dirty="0"/>
              <a:t>Rules and Cards</a:t>
            </a:r>
          </a:p>
        </p:txBody>
      </p:sp>
      <p:pic>
        <p:nvPicPr>
          <p:cNvPr id="11266" name="Picture 2">
            <a:extLst>
              <a:ext uri="{FF2B5EF4-FFF2-40B4-BE49-F238E27FC236}">
                <a16:creationId xmlns:a16="http://schemas.microsoft.com/office/drawing/2014/main" id="{113E0CF2-AC12-7506-E730-AC1073A6B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6174" y="4186945"/>
            <a:ext cx="4819650" cy="246944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4FDDAD-9F32-A142-8D8F-5689E36F85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BBBE5E-C0D6-FC33-E048-26112608158A}"/>
              </a:ext>
            </a:extLst>
          </p:cNvPr>
          <p:cNvSpPr>
            <a:spLocks noGrp="1"/>
          </p:cNvSpPr>
          <p:nvPr>
            <p:ph type="title"/>
          </p:nvPr>
        </p:nvSpPr>
        <p:spPr>
          <a:xfrm>
            <a:off x="6889627" y="173736"/>
            <a:ext cx="4352662" cy="2203704"/>
          </a:xfrm>
        </p:spPr>
        <p:txBody>
          <a:bodyPr anchor="b">
            <a:normAutofit/>
          </a:bodyPr>
          <a:lstStyle/>
          <a:p>
            <a:pPr lvl="0"/>
            <a:r>
              <a:rPr lang="en-US" noProof="0" dirty="0" err="1"/>
              <a:t>Wooloo</a:t>
            </a:r>
            <a:endParaRPr lang="en-US" noProof="0" dirty="0"/>
          </a:p>
        </p:txBody>
      </p:sp>
      <p:pic>
        <p:nvPicPr>
          <p:cNvPr id="2050" name="Picture 2" descr="Wooloo #SWSH011 Pokemon Promo">
            <a:extLst>
              <a:ext uri="{FF2B5EF4-FFF2-40B4-BE49-F238E27FC236}">
                <a16:creationId xmlns:a16="http://schemas.microsoft.com/office/drawing/2014/main" id="{2DD70ADF-B244-9FF5-F1A5-B61FCF82BE1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7268" y="336550"/>
            <a:ext cx="4422203" cy="61849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9924D14-20BD-AE1E-5040-CAB1C15C00A6}"/>
              </a:ext>
            </a:extLst>
          </p:cNvPr>
          <p:cNvSpPr>
            <a:spLocks noGrp="1"/>
          </p:cNvSpPr>
          <p:nvPr>
            <p:ph sz="quarter" idx="36"/>
          </p:nvPr>
        </p:nvSpPr>
        <p:spPr>
          <a:xfrm>
            <a:off x="6889627" y="3104277"/>
            <a:ext cx="4371560" cy="3022201"/>
          </a:xfrm>
        </p:spPr>
        <p:txBody>
          <a:bodyPr>
            <a:normAutofit/>
          </a:bodyPr>
          <a:lstStyle/>
          <a:p>
            <a:pPr marL="285750" indent="-285750">
              <a:buFont typeface="Arial" panose="020B0604020202020204" pitchFamily="34" charset="0"/>
              <a:buChar char="•"/>
            </a:pPr>
            <a:r>
              <a:rPr lang="en-US" sz="1400" dirty="0"/>
              <a:t>Has 60 base health</a:t>
            </a:r>
          </a:p>
          <a:p>
            <a:pPr marL="285750" indent="-285750">
              <a:buFont typeface="Arial" panose="020B0604020202020204" pitchFamily="34" charset="0"/>
              <a:buChar char="•"/>
            </a:pPr>
            <a:r>
              <a:rPr lang="en-US" sz="1400" dirty="0"/>
              <a:t>Defense Curl: If a coin lands on heads, negates all incoming damage on opponent’s next turn. Uses one Energy.</a:t>
            </a:r>
          </a:p>
          <a:p>
            <a:pPr marL="285750" indent="-285750">
              <a:buFont typeface="Arial" panose="020B0604020202020204" pitchFamily="34" charset="0"/>
              <a:buChar char="•"/>
            </a:pPr>
            <a:r>
              <a:rPr lang="en-US" sz="1400" dirty="0"/>
              <a:t>Headbutt: Deals 20 damage. Uses two Energy.</a:t>
            </a:r>
          </a:p>
        </p:txBody>
      </p:sp>
      <p:sp>
        <p:nvSpPr>
          <p:cNvPr id="4" name="Slide Number Placeholder 3">
            <a:extLst>
              <a:ext uri="{FF2B5EF4-FFF2-40B4-BE49-F238E27FC236}">
                <a16:creationId xmlns:a16="http://schemas.microsoft.com/office/drawing/2014/main" id="{E5A063C2-2562-7CF1-3E52-A674FAEAA237}"/>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10</a:t>
            </a:fld>
            <a:endParaRPr lang="en-US"/>
          </a:p>
        </p:txBody>
      </p:sp>
    </p:spTree>
    <p:extLst>
      <p:ext uri="{BB962C8B-B14F-4D97-AF65-F5344CB8AC3E}">
        <p14:creationId xmlns:p14="http://schemas.microsoft.com/office/powerpoint/2010/main" val="3081430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427F3-8915-7BAC-3474-A1F2B92A27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1A98F9-8AE2-BCB3-DC34-BB4476BC6AA9}"/>
              </a:ext>
            </a:extLst>
          </p:cNvPr>
          <p:cNvSpPr>
            <a:spLocks noGrp="1"/>
          </p:cNvSpPr>
          <p:nvPr>
            <p:ph type="title"/>
          </p:nvPr>
        </p:nvSpPr>
        <p:spPr>
          <a:xfrm>
            <a:off x="6889627" y="173736"/>
            <a:ext cx="4352662" cy="2203704"/>
          </a:xfrm>
        </p:spPr>
        <p:txBody>
          <a:bodyPr anchor="b">
            <a:normAutofit/>
          </a:bodyPr>
          <a:lstStyle/>
          <a:p>
            <a:pPr lvl="0"/>
            <a:r>
              <a:rPr lang="en-US" noProof="0" dirty="0" err="1"/>
              <a:t>Hisuian</a:t>
            </a:r>
            <a:r>
              <a:rPr lang="en-US" noProof="0" dirty="0"/>
              <a:t> </a:t>
            </a:r>
            <a:r>
              <a:rPr lang="en-US" noProof="0" dirty="0" err="1"/>
              <a:t>zoroark</a:t>
            </a:r>
            <a:r>
              <a:rPr lang="en-US" noProof="0" dirty="0"/>
              <a:t> v</a:t>
            </a:r>
          </a:p>
        </p:txBody>
      </p:sp>
      <p:pic>
        <p:nvPicPr>
          <p:cNvPr id="3074" name="Picture 2" descr="Hisuian Zoroark V #SWSH297 Pokemon Promo">
            <a:extLst>
              <a:ext uri="{FF2B5EF4-FFF2-40B4-BE49-F238E27FC236}">
                <a16:creationId xmlns:a16="http://schemas.microsoft.com/office/drawing/2014/main" id="{A264CE54-8D3D-3CD8-A8F7-EED26DD396E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9537" y="336550"/>
            <a:ext cx="4437665" cy="61849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E17AD5C-D261-18E0-CBAE-5E8458182764}"/>
              </a:ext>
            </a:extLst>
          </p:cNvPr>
          <p:cNvSpPr>
            <a:spLocks noGrp="1"/>
          </p:cNvSpPr>
          <p:nvPr>
            <p:ph sz="quarter" idx="36"/>
          </p:nvPr>
        </p:nvSpPr>
        <p:spPr>
          <a:xfrm>
            <a:off x="6889627" y="3104277"/>
            <a:ext cx="4371560" cy="3022201"/>
          </a:xfrm>
        </p:spPr>
        <p:txBody>
          <a:bodyPr>
            <a:normAutofit/>
          </a:bodyPr>
          <a:lstStyle/>
          <a:p>
            <a:pPr marL="285750" indent="-285750">
              <a:buFont typeface="Arial" panose="020B0604020202020204" pitchFamily="34" charset="0"/>
              <a:buChar char="•"/>
            </a:pPr>
            <a:r>
              <a:rPr lang="en-US" sz="1400" dirty="0"/>
              <a:t>Has 210 base health</a:t>
            </a:r>
          </a:p>
          <a:p>
            <a:pPr marL="285750" indent="-285750">
              <a:buFont typeface="Arial" panose="020B0604020202020204" pitchFamily="34" charset="0"/>
              <a:buChar char="•"/>
            </a:pPr>
            <a:r>
              <a:rPr lang="en-US" sz="1400" dirty="0"/>
              <a:t>Void Return: When used, you may switch this Pokémon with one of your current Bench Pokémon. Deals 30 damage. Does not use any Energy.</a:t>
            </a:r>
          </a:p>
          <a:p>
            <a:pPr marL="285750" indent="-285750">
              <a:buFont typeface="Arial" panose="020B0604020202020204" pitchFamily="34" charset="0"/>
              <a:buChar char="•"/>
            </a:pPr>
            <a:r>
              <a:rPr lang="en-US" sz="1400" dirty="0"/>
              <a:t>Shadow Cyclone: Deals 130 damage. Moves one energy from this Pokémon to one of your current Bench Pokémon. Uses three Energy.</a:t>
            </a:r>
          </a:p>
        </p:txBody>
      </p:sp>
      <p:sp>
        <p:nvSpPr>
          <p:cNvPr id="4" name="Slide Number Placeholder 3">
            <a:extLst>
              <a:ext uri="{FF2B5EF4-FFF2-40B4-BE49-F238E27FC236}">
                <a16:creationId xmlns:a16="http://schemas.microsoft.com/office/drawing/2014/main" id="{355DE400-D441-83ED-F2DA-55F47B859BB5}"/>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11</a:t>
            </a:fld>
            <a:endParaRPr lang="en-US"/>
          </a:p>
        </p:txBody>
      </p:sp>
    </p:spTree>
    <p:extLst>
      <p:ext uri="{BB962C8B-B14F-4D97-AF65-F5344CB8AC3E}">
        <p14:creationId xmlns:p14="http://schemas.microsoft.com/office/powerpoint/2010/main" val="1523542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466EF-3118-8C47-DE10-D601D0F1C7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850C96-C115-E0B5-C3FA-129E6D1AEE12}"/>
              </a:ext>
            </a:extLst>
          </p:cNvPr>
          <p:cNvSpPr>
            <a:spLocks noGrp="1"/>
          </p:cNvSpPr>
          <p:nvPr>
            <p:ph type="title"/>
          </p:nvPr>
        </p:nvSpPr>
        <p:spPr>
          <a:xfrm>
            <a:off x="6889627" y="173736"/>
            <a:ext cx="4352662" cy="2203704"/>
          </a:xfrm>
        </p:spPr>
        <p:txBody>
          <a:bodyPr anchor="b">
            <a:normAutofit/>
          </a:bodyPr>
          <a:lstStyle/>
          <a:p>
            <a:pPr lvl="0"/>
            <a:r>
              <a:rPr lang="en-US" noProof="0" dirty="0" err="1"/>
              <a:t>Minccino</a:t>
            </a:r>
            <a:endParaRPr lang="en-US" noProof="0" dirty="0"/>
          </a:p>
        </p:txBody>
      </p:sp>
      <p:pic>
        <p:nvPicPr>
          <p:cNvPr id="4098" name="Picture 2" descr="Minccino (BW Promo 13) - Bulbapedia, the community-driven Pokémon ...">
            <a:extLst>
              <a:ext uri="{FF2B5EF4-FFF2-40B4-BE49-F238E27FC236}">
                <a16:creationId xmlns:a16="http://schemas.microsoft.com/office/drawing/2014/main" id="{685A07FC-30F7-77A8-4201-082E68B0E0F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4075" y="336550"/>
            <a:ext cx="4468590" cy="61849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E529101-997D-2BC4-BC94-F955B6E9869A}"/>
              </a:ext>
            </a:extLst>
          </p:cNvPr>
          <p:cNvSpPr>
            <a:spLocks noGrp="1"/>
          </p:cNvSpPr>
          <p:nvPr>
            <p:ph sz="quarter" idx="36"/>
          </p:nvPr>
        </p:nvSpPr>
        <p:spPr>
          <a:xfrm>
            <a:off x="6889627" y="3104277"/>
            <a:ext cx="4371560" cy="3022201"/>
          </a:xfrm>
        </p:spPr>
        <p:txBody>
          <a:bodyPr>
            <a:normAutofit/>
          </a:bodyPr>
          <a:lstStyle/>
          <a:p>
            <a:pPr marL="285750" indent="-285750">
              <a:buFont typeface="Arial" panose="020B0604020202020204" pitchFamily="34" charset="0"/>
              <a:buChar char="•"/>
            </a:pPr>
            <a:r>
              <a:rPr lang="en-US" sz="1400" dirty="0"/>
              <a:t>Has 50 base health</a:t>
            </a:r>
          </a:p>
          <a:p>
            <a:pPr marL="285750" indent="-285750">
              <a:buFont typeface="Arial" panose="020B0604020202020204" pitchFamily="34" charset="0"/>
              <a:buChar char="•"/>
            </a:pPr>
            <a:r>
              <a:rPr lang="en-US" sz="1400" dirty="0"/>
              <a:t>Gnaw: Deals 10 damage. Uses one Energy.</a:t>
            </a:r>
          </a:p>
          <a:p>
            <a:pPr marL="285750" indent="-285750">
              <a:buFont typeface="Arial" panose="020B0604020202020204" pitchFamily="34" charset="0"/>
              <a:buChar char="•"/>
            </a:pPr>
            <a:r>
              <a:rPr lang="en-US" sz="1400" dirty="0"/>
              <a:t>Tail Smack: Deals 20 damage. Uses two Energy.</a:t>
            </a:r>
          </a:p>
        </p:txBody>
      </p:sp>
      <p:sp>
        <p:nvSpPr>
          <p:cNvPr id="4" name="Slide Number Placeholder 3">
            <a:extLst>
              <a:ext uri="{FF2B5EF4-FFF2-40B4-BE49-F238E27FC236}">
                <a16:creationId xmlns:a16="http://schemas.microsoft.com/office/drawing/2014/main" id="{8ABD42A2-8B91-3997-5F4D-847D8F90252D}"/>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12</a:t>
            </a:fld>
            <a:endParaRPr lang="en-US"/>
          </a:p>
        </p:txBody>
      </p:sp>
    </p:spTree>
    <p:extLst>
      <p:ext uri="{BB962C8B-B14F-4D97-AF65-F5344CB8AC3E}">
        <p14:creationId xmlns:p14="http://schemas.microsoft.com/office/powerpoint/2010/main" val="1053662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B382E-98AA-7150-D2FB-A9F2BBE3F8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5A6614-ABB4-D34A-3A6C-1A8F39EE55C0}"/>
              </a:ext>
            </a:extLst>
          </p:cNvPr>
          <p:cNvSpPr>
            <a:spLocks noGrp="1"/>
          </p:cNvSpPr>
          <p:nvPr>
            <p:ph type="title"/>
          </p:nvPr>
        </p:nvSpPr>
        <p:spPr>
          <a:xfrm>
            <a:off x="6889627" y="173736"/>
            <a:ext cx="4352662" cy="2203704"/>
          </a:xfrm>
        </p:spPr>
        <p:txBody>
          <a:bodyPr anchor="b">
            <a:normAutofit/>
          </a:bodyPr>
          <a:lstStyle/>
          <a:p>
            <a:pPr lvl="0"/>
            <a:r>
              <a:rPr lang="en-US" noProof="0" dirty="0"/>
              <a:t>Energies</a:t>
            </a:r>
          </a:p>
        </p:txBody>
      </p:sp>
      <p:pic>
        <p:nvPicPr>
          <p:cNvPr id="5122" name="Picture 2">
            <a:extLst>
              <a:ext uri="{FF2B5EF4-FFF2-40B4-BE49-F238E27FC236}">
                <a16:creationId xmlns:a16="http://schemas.microsoft.com/office/drawing/2014/main" id="{06D44823-BAE3-FF70-211E-95B881003DB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4999" y="336550"/>
            <a:ext cx="4406741" cy="61849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C97D128-BDB8-DD9E-A53F-ED4F6628388A}"/>
              </a:ext>
            </a:extLst>
          </p:cNvPr>
          <p:cNvSpPr>
            <a:spLocks noGrp="1"/>
          </p:cNvSpPr>
          <p:nvPr>
            <p:ph sz="quarter" idx="36"/>
          </p:nvPr>
        </p:nvSpPr>
        <p:spPr>
          <a:xfrm>
            <a:off x="6889627" y="3104277"/>
            <a:ext cx="4371560" cy="3022201"/>
          </a:xfrm>
        </p:spPr>
        <p:txBody>
          <a:bodyPr>
            <a:normAutofit/>
          </a:bodyPr>
          <a:lstStyle/>
          <a:p>
            <a:r>
              <a:rPr lang="en-US" dirty="0"/>
              <a:t>For the sake of this deck, all Energy is treated as Colorless Energy. Typically, moves require specific types of Energy to work, but these four Pokémon only need Colorless, so any given Energy card will work.</a:t>
            </a:r>
          </a:p>
        </p:txBody>
      </p:sp>
      <p:sp>
        <p:nvSpPr>
          <p:cNvPr id="4" name="Slide Number Placeholder 3">
            <a:extLst>
              <a:ext uri="{FF2B5EF4-FFF2-40B4-BE49-F238E27FC236}">
                <a16:creationId xmlns:a16="http://schemas.microsoft.com/office/drawing/2014/main" id="{52237667-A87C-3087-DC2C-521B2BF30DAD}"/>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13</a:t>
            </a:fld>
            <a:endParaRPr lang="en-US"/>
          </a:p>
        </p:txBody>
      </p:sp>
    </p:spTree>
    <p:extLst>
      <p:ext uri="{BB962C8B-B14F-4D97-AF65-F5344CB8AC3E}">
        <p14:creationId xmlns:p14="http://schemas.microsoft.com/office/powerpoint/2010/main" val="146039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D3A67-6840-5525-4BA9-BE318541B9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2B746D-428A-FF7D-68AA-7EFE58061C60}"/>
              </a:ext>
            </a:extLst>
          </p:cNvPr>
          <p:cNvSpPr>
            <a:spLocks noGrp="1"/>
          </p:cNvSpPr>
          <p:nvPr>
            <p:ph type="title"/>
          </p:nvPr>
        </p:nvSpPr>
        <p:spPr>
          <a:xfrm>
            <a:off x="6889627" y="173736"/>
            <a:ext cx="4352662" cy="2203704"/>
          </a:xfrm>
        </p:spPr>
        <p:txBody>
          <a:bodyPr anchor="b">
            <a:normAutofit/>
          </a:bodyPr>
          <a:lstStyle/>
          <a:p>
            <a:pPr lvl="0"/>
            <a:r>
              <a:rPr lang="en-US" noProof="0" dirty="0"/>
              <a:t>Cynthia</a:t>
            </a:r>
          </a:p>
        </p:txBody>
      </p:sp>
      <p:pic>
        <p:nvPicPr>
          <p:cNvPr id="6146" name="Picture 2" descr="Cynthia #SV82 Pokemon Hidden Fates">
            <a:extLst>
              <a:ext uri="{FF2B5EF4-FFF2-40B4-BE49-F238E27FC236}">
                <a16:creationId xmlns:a16="http://schemas.microsoft.com/office/drawing/2014/main" id="{E4E1D1D5-11C9-6F20-ED8B-0F7B12CE9F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9537" y="336550"/>
            <a:ext cx="4437665" cy="61849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E5B7FA9-CD35-5755-4990-D2306012065C}"/>
              </a:ext>
            </a:extLst>
          </p:cNvPr>
          <p:cNvSpPr>
            <a:spLocks noGrp="1"/>
          </p:cNvSpPr>
          <p:nvPr>
            <p:ph sz="quarter" idx="36"/>
          </p:nvPr>
        </p:nvSpPr>
        <p:spPr>
          <a:xfrm>
            <a:off x="6889627" y="3104277"/>
            <a:ext cx="4371560" cy="3022201"/>
          </a:xfrm>
        </p:spPr>
        <p:txBody>
          <a:bodyPr>
            <a:normAutofit/>
          </a:bodyPr>
          <a:lstStyle/>
          <a:p>
            <a:r>
              <a:rPr lang="en-US" dirty="0"/>
              <a:t>Cynthia’s Ability: Shuffles your hand back into your deck, and then draws 6 new cards.</a:t>
            </a:r>
          </a:p>
        </p:txBody>
      </p:sp>
      <p:sp>
        <p:nvSpPr>
          <p:cNvPr id="4" name="Slide Number Placeholder 3">
            <a:extLst>
              <a:ext uri="{FF2B5EF4-FFF2-40B4-BE49-F238E27FC236}">
                <a16:creationId xmlns:a16="http://schemas.microsoft.com/office/drawing/2014/main" id="{B12D42F0-E060-674E-B0D9-E9F428BFEFFC}"/>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14</a:t>
            </a:fld>
            <a:endParaRPr lang="en-US"/>
          </a:p>
        </p:txBody>
      </p:sp>
    </p:spTree>
    <p:extLst>
      <p:ext uri="{BB962C8B-B14F-4D97-AF65-F5344CB8AC3E}">
        <p14:creationId xmlns:p14="http://schemas.microsoft.com/office/powerpoint/2010/main" val="3254615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D59B9-4F19-0D24-80EC-699F2186DE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CA2074-E62C-6D33-9289-791F71E06EDF}"/>
              </a:ext>
            </a:extLst>
          </p:cNvPr>
          <p:cNvSpPr>
            <a:spLocks noGrp="1"/>
          </p:cNvSpPr>
          <p:nvPr>
            <p:ph type="title"/>
          </p:nvPr>
        </p:nvSpPr>
        <p:spPr>
          <a:xfrm>
            <a:off x="6889627" y="173736"/>
            <a:ext cx="4352662" cy="2203704"/>
          </a:xfrm>
        </p:spPr>
        <p:txBody>
          <a:bodyPr anchor="b">
            <a:normAutofit/>
          </a:bodyPr>
          <a:lstStyle/>
          <a:p>
            <a:pPr lvl="0"/>
            <a:r>
              <a:rPr lang="en-US" noProof="0" dirty="0"/>
              <a:t>Professor’s research: Professor Willow</a:t>
            </a:r>
          </a:p>
        </p:txBody>
      </p:sp>
      <p:pic>
        <p:nvPicPr>
          <p:cNvPr id="7172" name="Picture 4" descr="Professor's Research - SWSH178 - SWSH: Sword &amp; Shield Promo Cards - Pokemon">
            <a:extLst>
              <a:ext uri="{FF2B5EF4-FFF2-40B4-BE49-F238E27FC236}">
                <a16:creationId xmlns:a16="http://schemas.microsoft.com/office/drawing/2014/main" id="{E08003A1-AEC4-C478-1EE8-A7CC95C3D1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0881" y="336550"/>
            <a:ext cx="4514977" cy="61849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CD0AC81-E305-D0CA-5B33-CFE8550E4BA3}"/>
              </a:ext>
            </a:extLst>
          </p:cNvPr>
          <p:cNvSpPr>
            <a:spLocks noGrp="1"/>
          </p:cNvSpPr>
          <p:nvPr>
            <p:ph sz="quarter" idx="36"/>
          </p:nvPr>
        </p:nvSpPr>
        <p:spPr>
          <a:xfrm>
            <a:off x="6889627" y="3104277"/>
            <a:ext cx="4371560" cy="3022201"/>
          </a:xfrm>
        </p:spPr>
        <p:txBody>
          <a:bodyPr>
            <a:normAutofit/>
          </a:bodyPr>
          <a:lstStyle/>
          <a:p>
            <a:r>
              <a:rPr lang="en-US" dirty="0"/>
              <a:t>Professor’s Research Ability: Discards your current hand into the discard pile, and then draw 7 new cards.</a:t>
            </a:r>
          </a:p>
        </p:txBody>
      </p:sp>
      <p:sp>
        <p:nvSpPr>
          <p:cNvPr id="4" name="Slide Number Placeholder 3">
            <a:extLst>
              <a:ext uri="{FF2B5EF4-FFF2-40B4-BE49-F238E27FC236}">
                <a16:creationId xmlns:a16="http://schemas.microsoft.com/office/drawing/2014/main" id="{DDC7060B-88AF-19AE-C4D8-6E54203A54A3}"/>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15</a:t>
            </a:fld>
            <a:endParaRPr lang="en-US"/>
          </a:p>
        </p:txBody>
      </p:sp>
    </p:spTree>
    <p:extLst>
      <p:ext uri="{BB962C8B-B14F-4D97-AF65-F5344CB8AC3E}">
        <p14:creationId xmlns:p14="http://schemas.microsoft.com/office/powerpoint/2010/main" val="1491089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B62BA-9D08-0A0F-0E14-AC176D1AAD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CE2ED5-A4D9-9F11-5C68-F2B45DF32E97}"/>
              </a:ext>
            </a:extLst>
          </p:cNvPr>
          <p:cNvSpPr>
            <a:spLocks noGrp="1"/>
          </p:cNvSpPr>
          <p:nvPr>
            <p:ph type="title"/>
          </p:nvPr>
        </p:nvSpPr>
        <p:spPr>
          <a:xfrm>
            <a:off x="6889627" y="173736"/>
            <a:ext cx="4352662" cy="2203704"/>
          </a:xfrm>
        </p:spPr>
        <p:txBody>
          <a:bodyPr anchor="b">
            <a:normAutofit/>
          </a:bodyPr>
          <a:lstStyle/>
          <a:p>
            <a:pPr lvl="0"/>
            <a:r>
              <a:rPr lang="en-US" noProof="0" dirty="0"/>
              <a:t>Potion</a:t>
            </a:r>
          </a:p>
        </p:txBody>
      </p:sp>
      <p:pic>
        <p:nvPicPr>
          <p:cNvPr id="8194" name="Picture 2" descr="XY Trainer Kit: Bisharp &amp; Wigglytuff - Pokemon - Troll And Toad">
            <a:extLst>
              <a:ext uri="{FF2B5EF4-FFF2-40B4-BE49-F238E27FC236}">
                <a16:creationId xmlns:a16="http://schemas.microsoft.com/office/drawing/2014/main" id="{C91AFCD8-B8EB-5081-A324-99D9A0E62F5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9537" y="336550"/>
            <a:ext cx="4437665" cy="61849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DE75A96-D161-576A-E090-6E757844DA82}"/>
              </a:ext>
            </a:extLst>
          </p:cNvPr>
          <p:cNvSpPr>
            <a:spLocks noGrp="1"/>
          </p:cNvSpPr>
          <p:nvPr>
            <p:ph sz="quarter" idx="36"/>
          </p:nvPr>
        </p:nvSpPr>
        <p:spPr>
          <a:xfrm>
            <a:off x="6889627" y="3104277"/>
            <a:ext cx="4371560" cy="3022201"/>
          </a:xfrm>
        </p:spPr>
        <p:txBody>
          <a:bodyPr>
            <a:normAutofit/>
          </a:bodyPr>
          <a:lstStyle/>
          <a:p>
            <a:r>
              <a:rPr lang="en-US" dirty="0"/>
              <a:t>Potion Ability: Heals 30 damage to one of your current Pokémon (Active or Benched)</a:t>
            </a:r>
          </a:p>
        </p:txBody>
      </p:sp>
      <p:sp>
        <p:nvSpPr>
          <p:cNvPr id="4" name="Slide Number Placeholder 3">
            <a:extLst>
              <a:ext uri="{FF2B5EF4-FFF2-40B4-BE49-F238E27FC236}">
                <a16:creationId xmlns:a16="http://schemas.microsoft.com/office/drawing/2014/main" id="{37795DF3-ABAE-6CFE-2BD0-726C0E6D5F27}"/>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16</a:t>
            </a:fld>
            <a:endParaRPr lang="en-US"/>
          </a:p>
        </p:txBody>
      </p:sp>
    </p:spTree>
    <p:extLst>
      <p:ext uri="{BB962C8B-B14F-4D97-AF65-F5344CB8AC3E}">
        <p14:creationId xmlns:p14="http://schemas.microsoft.com/office/powerpoint/2010/main" val="3723612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36484-0A8E-52C6-B65F-03188B257C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FD0886-89BF-D05E-760E-C97DBC18595A}"/>
              </a:ext>
            </a:extLst>
          </p:cNvPr>
          <p:cNvSpPr>
            <a:spLocks noGrp="1"/>
          </p:cNvSpPr>
          <p:nvPr>
            <p:ph type="title"/>
          </p:nvPr>
        </p:nvSpPr>
        <p:spPr>
          <a:xfrm>
            <a:off x="6889627" y="173736"/>
            <a:ext cx="4352662" cy="2203704"/>
          </a:xfrm>
        </p:spPr>
        <p:txBody>
          <a:bodyPr anchor="b">
            <a:normAutofit/>
          </a:bodyPr>
          <a:lstStyle/>
          <a:p>
            <a:pPr lvl="0"/>
            <a:r>
              <a:rPr lang="en-US" noProof="0" dirty="0" err="1"/>
              <a:t>Tierno</a:t>
            </a:r>
            <a:endParaRPr lang="en-US" noProof="0" dirty="0"/>
          </a:p>
        </p:txBody>
      </p:sp>
      <p:pic>
        <p:nvPicPr>
          <p:cNvPr id="9218" name="Picture 2" descr="Tierno #107 Pokemon Phantom Forces">
            <a:extLst>
              <a:ext uri="{FF2B5EF4-FFF2-40B4-BE49-F238E27FC236}">
                <a16:creationId xmlns:a16="http://schemas.microsoft.com/office/drawing/2014/main" id="{F990D9E0-5EDE-B09D-35E9-EC27D531F1F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9537" y="336550"/>
            <a:ext cx="4437665" cy="61849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DB87D1C-A8E8-8610-980C-FA64FDD1A2B5}"/>
              </a:ext>
            </a:extLst>
          </p:cNvPr>
          <p:cNvSpPr>
            <a:spLocks noGrp="1"/>
          </p:cNvSpPr>
          <p:nvPr>
            <p:ph sz="quarter" idx="36"/>
          </p:nvPr>
        </p:nvSpPr>
        <p:spPr>
          <a:xfrm>
            <a:off x="6889627" y="3104277"/>
            <a:ext cx="4371560" cy="3022201"/>
          </a:xfrm>
        </p:spPr>
        <p:txBody>
          <a:bodyPr>
            <a:normAutofit/>
          </a:bodyPr>
          <a:lstStyle/>
          <a:p>
            <a:r>
              <a:rPr lang="en-US" dirty="0" err="1"/>
              <a:t>Tierno’s</a:t>
            </a:r>
            <a:r>
              <a:rPr lang="en-US" dirty="0"/>
              <a:t> Ability: Draw 3 cards into your hand.</a:t>
            </a:r>
          </a:p>
        </p:txBody>
      </p:sp>
      <p:sp>
        <p:nvSpPr>
          <p:cNvPr id="4" name="Slide Number Placeholder 3">
            <a:extLst>
              <a:ext uri="{FF2B5EF4-FFF2-40B4-BE49-F238E27FC236}">
                <a16:creationId xmlns:a16="http://schemas.microsoft.com/office/drawing/2014/main" id="{1018DCAE-6FE2-8590-BC9E-D28B97076C94}"/>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17</a:t>
            </a:fld>
            <a:endParaRPr lang="en-US"/>
          </a:p>
        </p:txBody>
      </p:sp>
    </p:spTree>
    <p:extLst>
      <p:ext uri="{BB962C8B-B14F-4D97-AF65-F5344CB8AC3E}">
        <p14:creationId xmlns:p14="http://schemas.microsoft.com/office/powerpoint/2010/main" val="3889081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6889627" y="173736"/>
            <a:ext cx="4352662" cy="2203704"/>
          </a:xfrm>
        </p:spPr>
        <p:txBody>
          <a:bodyPr anchor="b">
            <a:normAutofit/>
          </a:bodyPr>
          <a:lstStyle/>
          <a:p>
            <a:r>
              <a:rPr lang="en-US" dirty="0"/>
              <a:t>Thanks for playing!</a:t>
            </a:r>
          </a:p>
        </p:txBody>
      </p:sp>
      <p:pic>
        <p:nvPicPr>
          <p:cNvPr id="10242" name="Picture 2">
            <a:extLst>
              <a:ext uri="{FF2B5EF4-FFF2-40B4-BE49-F238E27FC236}">
                <a16:creationId xmlns:a16="http://schemas.microsoft.com/office/drawing/2014/main" id="{4CCA25F0-0C31-A5FA-626B-C4615AE199B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6550" y="2069942"/>
            <a:ext cx="5303640" cy="271811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14" name="Text Placeholder 2">
            <a:extLst>
              <a:ext uri="{FF2B5EF4-FFF2-40B4-BE49-F238E27FC236}">
                <a16:creationId xmlns:a16="http://schemas.microsoft.com/office/drawing/2014/main" id="{AE5F2E56-9F77-E1C2-EC04-EA959822CA61}"/>
              </a:ext>
            </a:extLst>
          </p:cNvPr>
          <p:cNvSpPr>
            <a:spLocks noGrp="1"/>
          </p:cNvSpPr>
          <p:nvPr>
            <p:ph sz="quarter" idx="36"/>
          </p:nvPr>
        </p:nvSpPr>
        <p:spPr>
          <a:xfrm>
            <a:off x="6889627" y="3104277"/>
            <a:ext cx="4371560" cy="3022201"/>
          </a:xfrm>
        </p:spPr>
        <p:txBody>
          <a:bodyPr>
            <a:normAutofit/>
          </a:bodyPr>
          <a:lstStyle/>
          <a:p>
            <a:r>
              <a:rPr lang="en-US" dirty="0"/>
              <a:t>Best of luck using these rules and enjoy battling against other Pokémon Trainers to become the Pokémon Champion!</a:t>
            </a:r>
          </a:p>
        </p:txBody>
      </p:sp>
      <p:sp>
        <p:nvSpPr>
          <p:cNvPr id="10247" name="Slide Number Placeholder 4">
            <a:extLst>
              <a:ext uri="{FF2B5EF4-FFF2-40B4-BE49-F238E27FC236}">
                <a16:creationId xmlns:a16="http://schemas.microsoft.com/office/drawing/2014/main" id="{13EFC996-60CE-ADA4-63B6-885DBF9B26EC}"/>
              </a:ext>
            </a:extLst>
          </p:cNvPr>
          <p:cNvSpPr>
            <a:spLocks noGrp="1"/>
          </p:cNvSpPr>
          <p:nvPr>
            <p:ph type="sldNum" sz="quarter" idx="12"/>
          </p:nvPr>
        </p:nvSpPr>
        <p:spPr>
          <a:xfrm>
            <a:off x="9140971" y="6226198"/>
            <a:ext cx="2743200" cy="365125"/>
          </a:xfrm>
        </p:spPr>
        <p:txBody>
          <a:bodyPr/>
          <a:lstStyle/>
          <a:p>
            <a:pPr>
              <a:spcAft>
                <a:spcPts val="600"/>
              </a:spcAft>
            </a:pPr>
            <a:fld id="{FE024F78-56A6-7740-B68D-8D4D026EDF3F}" type="slidenum">
              <a:rPr lang="en-US" smtClean="0"/>
              <a:pPr>
                <a:spcAft>
                  <a:spcPts val="600"/>
                </a:spcAft>
              </a:pPr>
              <a:t>18</a:t>
            </a:fld>
            <a:endParaRPr lang="en-US"/>
          </a:p>
        </p:txBody>
      </p:sp>
      <p:sp>
        <p:nvSpPr>
          <p:cNvPr id="3" name="TextBox 2">
            <a:extLst>
              <a:ext uri="{FF2B5EF4-FFF2-40B4-BE49-F238E27FC236}">
                <a16:creationId xmlns:a16="http://schemas.microsoft.com/office/drawing/2014/main" id="{1CCE26FE-A9BB-D91C-D492-36ED126DED5E}"/>
              </a:ext>
            </a:extLst>
          </p:cNvPr>
          <p:cNvSpPr txBox="1"/>
          <p:nvPr/>
        </p:nvSpPr>
        <p:spPr>
          <a:xfrm>
            <a:off x="1506" y="6488668"/>
            <a:ext cx="6099048" cy="369332"/>
          </a:xfrm>
          <a:prstGeom prst="rect">
            <a:avLst/>
          </a:prstGeom>
          <a:noFill/>
        </p:spPr>
        <p:txBody>
          <a:bodyPr wrap="square">
            <a:spAutoFit/>
          </a:bodyPr>
          <a:lstStyle/>
          <a:p>
            <a:r>
              <a:rPr lang="en-US" dirty="0">
                <a:solidFill>
                  <a:schemeClr val="bg1"/>
                </a:solidFill>
                <a:hlinkClick r:id="rId4" action="ppaction://hlinksldjump"/>
              </a:rPr>
              <a:t>Back to TOC</a:t>
            </a:r>
            <a:endParaRPr lang="en-US" dirty="0">
              <a:solidFill>
                <a:schemeClr val="bg1"/>
              </a:solidFill>
            </a:endParaRPr>
          </a:p>
        </p:txBody>
      </p:sp>
    </p:spTree>
    <p:extLst>
      <p:ext uri="{BB962C8B-B14F-4D97-AF65-F5344CB8AC3E}">
        <p14:creationId xmlns:p14="http://schemas.microsoft.com/office/powerpoint/2010/main" val="239546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Contents</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anchor="t"/>
          <a:lstStyle/>
          <a:p>
            <a:r>
              <a:rPr lang="en-US" dirty="0">
                <a:hlinkClick r:id="rId3" action="ppaction://hlinksldjump"/>
              </a:rPr>
              <a:t>Decks</a:t>
            </a:r>
            <a:endParaRPr lang="en-US" dirty="0"/>
          </a:p>
          <a:p>
            <a:r>
              <a:rPr lang="en-US" dirty="0">
                <a:hlinkClick r:id="rId4" action="ppaction://hlinksldjump"/>
              </a:rPr>
              <a:t>How To Play</a:t>
            </a:r>
            <a:endParaRPr lang="en-US" dirty="0"/>
          </a:p>
          <a:p>
            <a:r>
              <a:rPr lang="en-US" dirty="0">
                <a:hlinkClick r:id="rId5" action="ppaction://hlinksldjump"/>
              </a:rPr>
              <a:t>Cards Involved</a:t>
            </a:r>
            <a:endParaRPr lang="en-US" dirty="0"/>
          </a:p>
          <a:p>
            <a:r>
              <a:rPr lang="en-US" dirty="0">
                <a:hlinkClick r:id="rId6" action="ppaction://hlinksldjump"/>
              </a:rPr>
              <a:t>Final Notes</a:t>
            </a:r>
            <a:endParaRPr lang="en-US" dirty="0"/>
          </a:p>
        </p:txBody>
      </p:sp>
    </p:spTree>
    <p:extLst>
      <p:ext uri="{BB962C8B-B14F-4D97-AF65-F5344CB8AC3E}">
        <p14:creationId xmlns:p14="http://schemas.microsoft.com/office/powerpoint/2010/main" val="146015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2733306"/>
          </a:xfrm>
        </p:spPr>
        <p:txBody>
          <a:bodyPr/>
          <a:lstStyle/>
          <a:p>
            <a:r>
              <a:rPr lang="en-US" dirty="0"/>
              <a:t>The Essence of</a:t>
            </a:r>
          </a:p>
        </p:txBody>
      </p:sp>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21868" y="3484615"/>
            <a:ext cx="11562303" cy="2387865"/>
          </a:xfrm>
        </p:spPr>
        <p:txBody>
          <a:bodyPr/>
          <a:lstStyle/>
          <a:p>
            <a:r>
              <a:rPr lang="en-US" dirty="0"/>
              <a:t>Deck building</a:t>
            </a: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
        <p:nvSpPr>
          <p:cNvPr id="5" name="TextBox 4">
            <a:extLst>
              <a:ext uri="{FF2B5EF4-FFF2-40B4-BE49-F238E27FC236}">
                <a16:creationId xmlns:a16="http://schemas.microsoft.com/office/drawing/2014/main" id="{E5447387-DAF1-7041-9129-B50B058C026F}"/>
              </a:ext>
            </a:extLst>
          </p:cNvPr>
          <p:cNvSpPr txBox="1"/>
          <p:nvPr/>
        </p:nvSpPr>
        <p:spPr>
          <a:xfrm>
            <a:off x="0" y="6488668"/>
            <a:ext cx="1484124" cy="369332"/>
          </a:xfrm>
          <a:prstGeom prst="rect">
            <a:avLst/>
          </a:prstGeom>
          <a:noFill/>
        </p:spPr>
        <p:txBody>
          <a:bodyPr wrap="none" rtlCol="0">
            <a:spAutoFit/>
          </a:bodyPr>
          <a:lstStyle/>
          <a:p>
            <a:r>
              <a:rPr lang="en-US" dirty="0">
                <a:solidFill>
                  <a:schemeClr val="bg1"/>
                </a:solidFill>
                <a:hlinkClick r:id="rId3" action="ppaction://hlinksldjump"/>
              </a:rPr>
              <a:t>Back to TOC</a:t>
            </a:r>
            <a:endParaRPr lang="en-US" dirty="0">
              <a:solidFill>
                <a:schemeClr val="bg1"/>
              </a:solidFill>
            </a:endParaRPr>
          </a:p>
        </p:txBody>
      </p:sp>
    </p:spTree>
    <p:extLst>
      <p:ext uri="{BB962C8B-B14F-4D97-AF65-F5344CB8AC3E}">
        <p14:creationId xmlns:p14="http://schemas.microsoft.com/office/powerpoint/2010/main" val="139719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dirty="0"/>
              <a:t>Deck building basics</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470150"/>
            <a:ext cx="7420819" cy="3676649"/>
          </a:xfrm>
        </p:spPr>
        <p:txBody>
          <a:bodyPr/>
          <a:lstStyle/>
          <a:p>
            <a:pPr>
              <a:spcBef>
                <a:spcPts val="0"/>
              </a:spcBef>
              <a:spcAft>
                <a:spcPts val="0"/>
              </a:spcAft>
            </a:pPr>
            <a:r>
              <a:rPr lang="en-US" sz="1400" dirty="0"/>
              <a:t>Each deck will contain exactly 60 total cards, with three card types</a:t>
            </a:r>
          </a:p>
          <a:p>
            <a:pPr lvl="1">
              <a:spcBef>
                <a:spcPts val="0"/>
              </a:spcBef>
              <a:spcAft>
                <a:spcPts val="0"/>
              </a:spcAft>
            </a:pPr>
            <a:r>
              <a:rPr lang="en-US" sz="1050" dirty="0"/>
              <a:t>Pokémon: These cards do battle for you, and contain different move sets that require different kinds of energy.</a:t>
            </a:r>
          </a:p>
          <a:p>
            <a:pPr lvl="1">
              <a:spcBef>
                <a:spcPts val="0"/>
              </a:spcBef>
              <a:spcAft>
                <a:spcPts val="0"/>
              </a:spcAft>
            </a:pPr>
            <a:r>
              <a:rPr lang="en-US" sz="1050" dirty="0"/>
              <a:t>Energies: These cards are used to allow Pokémon to use different types of moves and abilities.</a:t>
            </a:r>
          </a:p>
          <a:p>
            <a:pPr lvl="1">
              <a:spcBef>
                <a:spcPts val="0"/>
              </a:spcBef>
              <a:spcAft>
                <a:spcPts val="0"/>
              </a:spcAft>
            </a:pPr>
            <a:r>
              <a:rPr lang="en-US" sz="1050" dirty="0"/>
              <a:t>Trainer Cards: These cards have special effects which alter the state of play.</a:t>
            </a:r>
          </a:p>
          <a:p>
            <a:pPr lvl="2">
              <a:spcBef>
                <a:spcPts val="0"/>
              </a:spcBef>
              <a:spcAft>
                <a:spcPts val="0"/>
              </a:spcAft>
            </a:pPr>
            <a:r>
              <a:rPr lang="en-US" sz="1000" dirty="0"/>
              <a:t>Items: Most of these cards will affect the Pokémon at play and on the bench/hand.</a:t>
            </a:r>
          </a:p>
          <a:p>
            <a:pPr lvl="2">
              <a:spcBef>
                <a:spcPts val="0"/>
              </a:spcBef>
              <a:spcAft>
                <a:spcPts val="0"/>
              </a:spcAft>
            </a:pPr>
            <a:r>
              <a:rPr lang="en-US" sz="1000" dirty="0"/>
              <a:t>Supporters: Most of these cards will alter your current hand and deck in play.</a:t>
            </a:r>
          </a:p>
          <a:p>
            <a:pPr>
              <a:spcBef>
                <a:spcPts val="0"/>
              </a:spcBef>
              <a:spcAft>
                <a:spcPts val="0"/>
              </a:spcAft>
            </a:pPr>
            <a:r>
              <a:rPr lang="en-US" sz="1400" dirty="0"/>
              <a:t>Decks cannot contain more that four of the same Pokémon, but do not have a limit to how many variants of Pokémon exist. Each deck MUST contain at least one Basic Pokémon to play.</a:t>
            </a:r>
          </a:p>
          <a:p>
            <a:pPr>
              <a:spcBef>
                <a:spcPts val="0"/>
              </a:spcBef>
              <a:spcAft>
                <a:spcPts val="0"/>
              </a:spcAft>
            </a:pPr>
            <a:r>
              <a:rPr lang="en-US" sz="1400" dirty="0"/>
              <a:t>To ensure viable combat, be sure to include enough energy, around 15 will do!</a:t>
            </a:r>
          </a:p>
          <a:p>
            <a:pPr>
              <a:spcBef>
                <a:spcPts val="0"/>
              </a:spcBef>
              <a:spcAft>
                <a:spcPts val="0"/>
              </a:spcAft>
            </a:pPr>
            <a:r>
              <a:rPr lang="en-US" sz="1400" dirty="0"/>
              <a:t>For Trainer cards, around 25 would be viable, and there is no limit to duplicate Trainer cards.</a:t>
            </a:r>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a:t>
            </a:fld>
            <a:endParaRPr lang="en-US" dirty="0"/>
          </a:p>
        </p:txBody>
      </p:sp>
    </p:spTree>
    <p:extLst>
      <p:ext uri="{BB962C8B-B14F-4D97-AF65-F5344CB8AC3E}">
        <p14:creationId xmlns:p14="http://schemas.microsoft.com/office/powerpoint/2010/main" val="1962637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0"/>
            <a:ext cx="6327105" cy="3373973"/>
          </a:xfrm>
        </p:spPr>
        <p:txBody>
          <a:bodyPr anchor="b"/>
          <a:lstStyle/>
          <a:p>
            <a:r>
              <a:rPr lang="en-US" dirty="0"/>
              <a:t>How to play</a:t>
            </a:r>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a:xfrm>
            <a:off x="2932448" y="3962135"/>
            <a:ext cx="6327105" cy="2653771"/>
          </a:xfrm>
        </p:spPr>
        <p:txBody>
          <a:bodyPr/>
          <a:lstStyle/>
          <a:p>
            <a:r>
              <a:rPr lang="en-US" dirty="0"/>
              <a:t>Breaking down the rules of the game</a:t>
            </a:r>
          </a:p>
        </p:txBody>
      </p:sp>
      <p:sp>
        <p:nvSpPr>
          <p:cNvPr id="4" name="TextBox 3">
            <a:extLst>
              <a:ext uri="{FF2B5EF4-FFF2-40B4-BE49-F238E27FC236}">
                <a16:creationId xmlns:a16="http://schemas.microsoft.com/office/drawing/2014/main" id="{EB428701-32F8-D0F2-56A9-BE3666B3FFB3}"/>
              </a:ext>
            </a:extLst>
          </p:cNvPr>
          <p:cNvSpPr txBox="1"/>
          <p:nvPr/>
        </p:nvSpPr>
        <p:spPr>
          <a:xfrm>
            <a:off x="1" y="6488667"/>
            <a:ext cx="6099048" cy="369332"/>
          </a:xfrm>
          <a:prstGeom prst="rect">
            <a:avLst/>
          </a:prstGeom>
          <a:noFill/>
        </p:spPr>
        <p:txBody>
          <a:bodyPr wrap="square">
            <a:spAutoFit/>
          </a:bodyPr>
          <a:lstStyle/>
          <a:p>
            <a:r>
              <a:rPr lang="en-US" dirty="0">
                <a:solidFill>
                  <a:schemeClr val="bg1"/>
                </a:solidFill>
                <a:hlinkClick r:id="rId3" action="ppaction://hlinksldjump"/>
              </a:rPr>
              <a:t>Back to TOC</a:t>
            </a:r>
            <a:endParaRPr lang="en-US" dirty="0">
              <a:solidFill>
                <a:schemeClr val="bg1"/>
              </a:solidFill>
            </a:endParaRPr>
          </a:p>
        </p:txBody>
      </p:sp>
    </p:spTree>
    <p:extLst>
      <p:ext uri="{BB962C8B-B14F-4D97-AF65-F5344CB8AC3E}">
        <p14:creationId xmlns:p14="http://schemas.microsoft.com/office/powerpoint/2010/main" val="1330733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en-US" dirty="0"/>
              <a:t>Game Rules</a:t>
            </a:r>
          </a:p>
        </p:txBody>
      </p:sp>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2373001" y="2474811"/>
            <a:ext cx="4622157" cy="3528397"/>
          </a:xfrm>
        </p:spPr>
        <p:txBody>
          <a:bodyPr/>
          <a:lstStyle/>
          <a:p>
            <a:r>
              <a:rPr lang="en-US" dirty="0"/>
              <a:t>Each player will have three possible outcomes of winning the game:</a:t>
            </a:r>
          </a:p>
          <a:p>
            <a:pPr lvl="1">
              <a:spcBef>
                <a:spcPts val="0"/>
              </a:spcBef>
            </a:pPr>
            <a:r>
              <a:rPr lang="en-US" sz="1400" dirty="0"/>
              <a:t>Take all of the set Prize Cards.</a:t>
            </a:r>
          </a:p>
          <a:p>
            <a:pPr lvl="1">
              <a:spcBef>
                <a:spcPts val="0"/>
              </a:spcBef>
            </a:pPr>
            <a:r>
              <a:rPr lang="en-US" sz="1400" dirty="0"/>
              <a:t>K.O. all of your opponent’s Pokémon in current play.</a:t>
            </a:r>
          </a:p>
          <a:p>
            <a:pPr lvl="1">
              <a:spcBef>
                <a:spcPts val="0"/>
              </a:spcBef>
            </a:pPr>
            <a:r>
              <a:rPr lang="en-US" sz="1400" dirty="0"/>
              <a:t>If your opponent runs out of cards in their deck at the beginning of their turn.</a:t>
            </a:r>
          </a:p>
        </p:txBody>
      </p:sp>
      <p:sp>
        <p:nvSpPr>
          <p:cNvPr id="4" name="Content Placeholder 3">
            <a:extLst>
              <a:ext uri="{FF2B5EF4-FFF2-40B4-BE49-F238E27FC236}">
                <a16:creationId xmlns:a16="http://schemas.microsoft.com/office/drawing/2014/main" id="{9B774F1A-D233-C240-B22D-F82C6161FAC1}"/>
              </a:ext>
            </a:extLst>
          </p:cNvPr>
          <p:cNvSpPr>
            <a:spLocks noGrp="1"/>
          </p:cNvSpPr>
          <p:nvPr>
            <p:ph sz="quarter" idx="36"/>
          </p:nvPr>
        </p:nvSpPr>
        <p:spPr>
          <a:xfrm>
            <a:off x="6995158" y="2474811"/>
            <a:ext cx="4517137" cy="3528397"/>
          </a:xfrm>
        </p:spPr>
        <p:txBody>
          <a:bodyPr/>
          <a:lstStyle/>
          <a:p>
            <a:r>
              <a:rPr lang="en-US" dirty="0"/>
              <a:t>Breaking down the start of each game:</a:t>
            </a:r>
          </a:p>
          <a:p>
            <a:pPr lvl="1">
              <a:spcBef>
                <a:spcPts val="0"/>
              </a:spcBef>
            </a:pPr>
            <a:r>
              <a:rPr lang="en-US" sz="1400" dirty="0"/>
              <a:t>Flip a coin to decide who goes first in the match.</a:t>
            </a:r>
          </a:p>
          <a:p>
            <a:pPr lvl="1">
              <a:spcBef>
                <a:spcPts val="0"/>
              </a:spcBef>
            </a:pPr>
            <a:r>
              <a:rPr lang="en-US" sz="1400" dirty="0"/>
              <a:t>Shuffle your deck and then draw 7 cards.</a:t>
            </a:r>
          </a:p>
          <a:p>
            <a:pPr lvl="1">
              <a:spcBef>
                <a:spcPts val="0"/>
              </a:spcBef>
            </a:pPr>
            <a:r>
              <a:rPr lang="en-US" sz="1400" dirty="0"/>
              <a:t>If you have a Basic Pokémon in your hand, play it as your Active Pokémon face down on the play area.</a:t>
            </a:r>
          </a:p>
          <a:p>
            <a:pPr lvl="2">
              <a:spcBef>
                <a:spcPts val="0"/>
              </a:spcBef>
            </a:pPr>
            <a:r>
              <a:rPr lang="en-US" sz="1100" dirty="0"/>
              <a:t>Put up to 5 more Basic Pokémon on your benched Pokémon area</a:t>
            </a:r>
            <a:r>
              <a:rPr lang="en-US" sz="1400" dirty="0"/>
              <a:t>.</a:t>
            </a:r>
          </a:p>
          <a:p>
            <a:pPr lvl="1">
              <a:spcBef>
                <a:spcPts val="0"/>
              </a:spcBef>
            </a:pPr>
            <a:r>
              <a:rPr lang="en-US" sz="1200" dirty="0"/>
              <a:t>Put the top six cards after hand drawing face down as your Prize Cards.</a:t>
            </a:r>
          </a:p>
          <a:p>
            <a:pPr lvl="1">
              <a:spcBef>
                <a:spcPts val="0"/>
              </a:spcBef>
            </a:pPr>
            <a:r>
              <a:rPr lang="en-US" sz="1200" dirty="0"/>
              <a:t>Both players then flip their Active and Benched Pokémon to start the game!</a:t>
            </a:r>
            <a:endParaRPr lang="en-US" sz="1600" dirty="0"/>
          </a:p>
          <a:p>
            <a:pPr lvl="2">
              <a:spcBef>
                <a:spcPts val="0"/>
              </a:spcBef>
            </a:pPr>
            <a:endParaRPr lang="en-US" sz="1600" dirty="0"/>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6</a:t>
            </a:fld>
            <a:endParaRPr lang="en-US" dirty="0"/>
          </a:p>
        </p:txBody>
      </p:sp>
    </p:spTree>
    <p:extLst>
      <p:ext uri="{BB962C8B-B14F-4D97-AF65-F5344CB8AC3E}">
        <p14:creationId xmlns:p14="http://schemas.microsoft.com/office/powerpoint/2010/main" val="1073601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941A9B-817A-CC34-0D62-45CBD81095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B6A8C3-3718-2307-F0EE-2570A888C66D}"/>
              </a:ext>
            </a:extLst>
          </p:cNvPr>
          <p:cNvSpPr>
            <a:spLocks noGrp="1"/>
          </p:cNvSpPr>
          <p:nvPr>
            <p:ph type="title"/>
          </p:nvPr>
        </p:nvSpPr>
        <p:spPr>
          <a:xfrm>
            <a:off x="2399620" y="162560"/>
            <a:ext cx="8843050" cy="1616904"/>
          </a:xfrm>
        </p:spPr>
        <p:txBody>
          <a:bodyPr/>
          <a:lstStyle/>
          <a:p>
            <a:r>
              <a:rPr lang="en-US" dirty="0"/>
              <a:t>Game Rules continued: Turns</a:t>
            </a:r>
          </a:p>
        </p:txBody>
      </p:sp>
      <p:sp>
        <p:nvSpPr>
          <p:cNvPr id="3" name="Content Placeholder 2">
            <a:extLst>
              <a:ext uri="{FF2B5EF4-FFF2-40B4-BE49-F238E27FC236}">
                <a16:creationId xmlns:a16="http://schemas.microsoft.com/office/drawing/2014/main" id="{24242856-4A06-4C7E-9033-64D2863CACB4}"/>
              </a:ext>
            </a:extLst>
          </p:cNvPr>
          <p:cNvSpPr>
            <a:spLocks noGrp="1"/>
          </p:cNvSpPr>
          <p:nvPr>
            <p:ph sz="quarter" idx="35"/>
          </p:nvPr>
        </p:nvSpPr>
        <p:spPr>
          <a:xfrm>
            <a:off x="2373002" y="2474811"/>
            <a:ext cx="8709526" cy="3528397"/>
          </a:xfrm>
        </p:spPr>
        <p:txBody>
          <a:bodyPr/>
          <a:lstStyle/>
          <a:p>
            <a:r>
              <a:rPr lang="en-US" sz="2400" dirty="0"/>
              <a:t>Each turn has 3 components:</a:t>
            </a:r>
            <a:endParaRPr lang="en-US" dirty="0"/>
          </a:p>
          <a:p>
            <a:pPr lvl="1">
              <a:spcBef>
                <a:spcPts val="0"/>
              </a:spcBef>
            </a:pPr>
            <a:r>
              <a:rPr lang="en-US" dirty="0"/>
              <a:t>Draw a card to your hand.</a:t>
            </a:r>
          </a:p>
          <a:p>
            <a:pPr lvl="1">
              <a:spcBef>
                <a:spcPts val="0"/>
              </a:spcBef>
            </a:pPr>
            <a:r>
              <a:rPr lang="en-US" dirty="0"/>
              <a:t>Do any of the following in any order:</a:t>
            </a:r>
          </a:p>
          <a:p>
            <a:pPr lvl="2">
              <a:spcBef>
                <a:spcPts val="0"/>
              </a:spcBef>
            </a:pPr>
            <a:r>
              <a:rPr lang="en-US" sz="1400" dirty="0"/>
              <a:t>Put Basic </a:t>
            </a:r>
            <a:r>
              <a:rPr lang="en-US" sz="1400" dirty="0" err="1"/>
              <a:t>Pokemon</a:t>
            </a:r>
            <a:r>
              <a:rPr lang="en-US" sz="1400" dirty="0"/>
              <a:t> Cards from your hand onto your Bench, any amount is allowed (up to 5 max)</a:t>
            </a:r>
          </a:p>
          <a:p>
            <a:pPr lvl="2">
              <a:spcBef>
                <a:spcPts val="0"/>
              </a:spcBef>
            </a:pPr>
            <a:r>
              <a:rPr lang="en-US" sz="1400" dirty="0"/>
              <a:t>Evolve your </a:t>
            </a:r>
            <a:r>
              <a:rPr lang="en-US" sz="1400" dirty="0" err="1"/>
              <a:t>Pokemon</a:t>
            </a:r>
            <a:r>
              <a:rPr lang="en-US" sz="1400" dirty="0"/>
              <a:t> (as many times necessary)</a:t>
            </a:r>
          </a:p>
          <a:p>
            <a:pPr lvl="2">
              <a:spcBef>
                <a:spcPts val="0"/>
              </a:spcBef>
            </a:pPr>
            <a:r>
              <a:rPr lang="en-US" sz="1400" dirty="0"/>
              <a:t>Attach an Energy card from your hand to your </a:t>
            </a:r>
            <a:r>
              <a:rPr lang="en-US" sz="1400" dirty="0" err="1"/>
              <a:t>Pokemon</a:t>
            </a:r>
            <a:r>
              <a:rPr lang="en-US" sz="1400" dirty="0"/>
              <a:t> (only once per turn)</a:t>
            </a:r>
          </a:p>
          <a:p>
            <a:pPr lvl="2">
              <a:spcBef>
                <a:spcPts val="0"/>
              </a:spcBef>
            </a:pPr>
            <a:r>
              <a:rPr lang="en-US" sz="1400" dirty="0"/>
              <a:t>Play Trainer cards (as many necessary, but only one Supporter card can be used per turn.)</a:t>
            </a:r>
          </a:p>
          <a:p>
            <a:pPr lvl="2">
              <a:spcBef>
                <a:spcPts val="0"/>
              </a:spcBef>
            </a:pPr>
            <a:r>
              <a:rPr lang="en-US" sz="1400" dirty="0"/>
              <a:t>Retreat your Active </a:t>
            </a:r>
            <a:r>
              <a:rPr lang="en-US" sz="1400" dirty="0" err="1"/>
              <a:t>Pokemon</a:t>
            </a:r>
            <a:r>
              <a:rPr lang="en-US" sz="1400" dirty="0"/>
              <a:t> (only once per turn(CAREFUL! This costs energy!))</a:t>
            </a:r>
          </a:p>
          <a:p>
            <a:pPr lvl="2">
              <a:spcBef>
                <a:spcPts val="0"/>
              </a:spcBef>
            </a:pPr>
            <a:r>
              <a:rPr lang="en-US" sz="1400" dirty="0"/>
              <a:t>Use Abilities (as many necessary)</a:t>
            </a:r>
          </a:p>
          <a:p>
            <a:pPr lvl="1">
              <a:spcBef>
                <a:spcPts val="0"/>
              </a:spcBef>
            </a:pPr>
            <a:r>
              <a:rPr lang="en-US" dirty="0"/>
              <a:t>Attack. Then end your turn once you attack.</a:t>
            </a:r>
          </a:p>
        </p:txBody>
      </p:sp>
      <p:sp>
        <p:nvSpPr>
          <p:cNvPr id="5" name="Slide Number Placeholder 4">
            <a:extLst>
              <a:ext uri="{FF2B5EF4-FFF2-40B4-BE49-F238E27FC236}">
                <a16:creationId xmlns:a16="http://schemas.microsoft.com/office/drawing/2014/main" id="{83CA660A-84E9-3E10-6C9C-976979B9B02B}"/>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7</a:t>
            </a:fld>
            <a:endParaRPr lang="en-US" dirty="0"/>
          </a:p>
        </p:txBody>
      </p:sp>
    </p:spTree>
    <p:extLst>
      <p:ext uri="{BB962C8B-B14F-4D97-AF65-F5344CB8AC3E}">
        <p14:creationId xmlns:p14="http://schemas.microsoft.com/office/powerpoint/2010/main" val="724326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F01172-BFA5-EE79-A0E4-AB6373D676FE}"/>
            </a:ext>
          </a:extLst>
        </p:cNvPr>
        <p:cNvGrpSpPr/>
        <p:nvPr/>
      </p:nvGrpSpPr>
      <p:grpSpPr>
        <a:xfrm>
          <a:off x="0" y="0"/>
          <a:ext cx="0" cy="0"/>
          <a:chOff x="0" y="0"/>
          <a:chExt cx="0" cy="0"/>
        </a:xfrm>
      </p:grpSpPr>
      <p:sp>
        <p:nvSpPr>
          <p:cNvPr id="3" name="Rectangle 2" hidden="1">
            <a:extLst>
              <a:ext uri="{FF2B5EF4-FFF2-40B4-BE49-F238E27FC236}">
                <a16:creationId xmlns:a16="http://schemas.microsoft.com/office/drawing/2014/main" id="{6694FFF5-4798-606D-6599-6DC9593DC493}"/>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6D88DCC3-BB37-7C2E-5F9D-3214AA7FB13C}"/>
              </a:ext>
            </a:extLst>
          </p:cNvPr>
          <p:cNvSpPr>
            <a:spLocks noGrp="1"/>
          </p:cNvSpPr>
          <p:nvPr>
            <p:ph type="title"/>
          </p:nvPr>
        </p:nvSpPr>
        <p:spPr>
          <a:xfrm>
            <a:off x="2932448" y="264160"/>
            <a:ext cx="6327105" cy="3373973"/>
          </a:xfrm>
        </p:spPr>
        <p:txBody>
          <a:bodyPr anchor="b"/>
          <a:lstStyle/>
          <a:p>
            <a:r>
              <a:rPr lang="en-US" dirty="0"/>
              <a:t>Cards used in this deck</a:t>
            </a:r>
          </a:p>
        </p:txBody>
      </p:sp>
      <p:sp>
        <p:nvSpPr>
          <p:cNvPr id="6" name="Subtitle 5">
            <a:extLst>
              <a:ext uri="{FF2B5EF4-FFF2-40B4-BE49-F238E27FC236}">
                <a16:creationId xmlns:a16="http://schemas.microsoft.com/office/drawing/2014/main" id="{58B4887A-3F1F-4AE9-0C50-FE0B63B42680}"/>
              </a:ext>
            </a:extLst>
          </p:cNvPr>
          <p:cNvSpPr>
            <a:spLocks noGrp="1"/>
          </p:cNvSpPr>
          <p:nvPr>
            <p:ph type="subTitle" idx="1"/>
          </p:nvPr>
        </p:nvSpPr>
        <p:spPr>
          <a:xfrm>
            <a:off x="2932448" y="3962135"/>
            <a:ext cx="6327105" cy="2653771"/>
          </a:xfrm>
        </p:spPr>
        <p:txBody>
          <a:bodyPr/>
          <a:lstStyle/>
          <a:p>
            <a:r>
              <a:rPr lang="en-US" dirty="0"/>
              <a:t>Pokémon, energies, and trainer cards</a:t>
            </a:r>
          </a:p>
        </p:txBody>
      </p:sp>
      <p:sp>
        <p:nvSpPr>
          <p:cNvPr id="4" name="TextBox 3">
            <a:extLst>
              <a:ext uri="{FF2B5EF4-FFF2-40B4-BE49-F238E27FC236}">
                <a16:creationId xmlns:a16="http://schemas.microsoft.com/office/drawing/2014/main" id="{EBDE6B8E-1BE8-A561-A745-35D3A7AFB162}"/>
              </a:ext>
            </a:extLst>
          </p:cNvPr>
          <p:cNvSpPr txBox="1"/>
          <p:nvPr/>
        </p:nvSpPr>
        <p:spPr>
          <a:xfrm>
            <a:off x="-3048" y="6488668"/>
            <a:ext cx="6099048" cy="369332"/>
          </a:xfrm>
          <a:prstGeom prst="rect">
            <a:avLst/>
          </a:prstGeom>
          <a:noFill/>
        </p:spPr>
        <p:txBody>
          <a:bodyPr wrap="square">
            <a:spAutoFit/>
          </a:bodyPr>
          <a:lstStyle/>
          <a:p>
            <a:r>
              <a:rPr lang="en-US" dirty="0">
                <a:solidFill>
                  <a:schemeClr val="bg1"/>
                </a:solidFill>
                <a:hlinkClick r:id="rId3" action="ppaction://hlinksldjump"/>
              </a:rPr>
              <a:t>Back to TOC</a:t>
            </a:r>
            <a:endParaRPr lang="en-US" dirty="0">
              <a:solidFill>
                <a:schemeClr val="bg1"/>
              </a:solidFill>
            </a:endParaRPr>
          </a:p>
        </p:txBody>
      </p:sp>
    </p:spTree>
    <p:extLst>
      <p:ext uri="{BB962C8B-B14F-4D97-AF65-F5344CB8AC3E}">
        <p14:creationId xmlns:p14="http://schemas.microsoft.com/office/powerpoint/2010/main" val="2219220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EB8B-0AB9-7554-AEEA-E8D744959E9A}"/>
              </a:ext>
            </a:extLst>
          </p:cNvPr>
          <p:cNvSpPr>
            <a:spLocks noGrp="1"/>
          </p:cNvSpPr>
          <p:nvPr>
            <p:ph type="title"/>
          </p:nvPr>
        </p:nvSpPr>
        <p:spPr>
          <a:xfrm>
            <a:off x="6889627" y="173736"/>
            <a:ext cx="4352662" cy="2203704"/>
          </a:xfrm>
        </p:spPr>
        <p:txBody>
          <a:bodyPr anchor="b">
            <a:normAutofit/>
          </a:bodyPr>
          <a:lstStyle/>
          <a:p>
            <a:pPr lvl="0"/>
            <a:r>
              <a:rPr lang="en-US" noProof="0" dirty="0"/>
              <a:t>Eevee</a:t>
            </a:r>
          </a:p>
        </p:txBody>
      </p:sp>
      <p:pic>
        <p:nvPicPr>
          <p:cNvPr id="1028" name="Picture 4" descr="Eevee #SM184 Pokemon Promo">
            <a:extLst>
              <a:ext uri="{FF2B5EF4-FFF2-40B4-BE49-F238E27FC236}">
                <a16:creationId xmlns:a16="http://schemas.microsoft.com/office/drawing/2014/main" id="{84DAF510-B38D-1F91-6530-D1B7F9F8D0B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9537" y="336550"/>
            <a:ext cx="4437665" cy="61849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B2F5F9A-B16D-CA49-7F40-A0142E41DC56}"/>
              </a:ext>
            </a:extLst>
          </p:cNvPr>
          <p:cNvSpPr>
            <a:spLocks noGrp="1"/>
          </p:cNvSpPr>
          <p:nvPr>
            <p:ph sz="quarter" idx="36"/>
          </p:nvPr>
        </p:nvSpPr>
        <p:spPr>
          <a:xfrm>
            <a:off x="6889627" y="3104277"/>
            <a:ext cx="4371560" cy="3022201"/>
          </a:xfrm>
        </p:spPr>
        <p:txBody>
          <a:bodyPr>
            <a:normAutofit/>
          </a:bodyPr>
          <a:lstStyle/>
          <a:p>
            <a:pPr marL="285750" indent="-285750">
              <a:buFont typeface="Arial" panose="020B0604020202020204" pitchFamily="34" charset="0"/>
              <a:buChar char="•"/>
            </a:pPr>
            <a:r>
              <a:rPr lang="en-US" sz="1400" dirty="0"/>
              <a:t>Has 50 base health</a:t>
            </a:r>
          </a:p>
          <a:p>
            <a:pPr marL="285750" indent="-285750">
              <a:buFont typeface="Arial" panose="020B0604020202020204" pitchFamily="34" charset="0"/>
              <a:buChar char="•"/>
            </a:pPr>
            <a:r>
              <a:rPr lang="en-US" sz="1400" dirty="0"/>
              <a:t>Find a Friend: Flips a coin, then if heads lets you search your deck for a Pokémon, and you now reveal it and add it to your hand. Once complete, you shuffle your deck. Uses one energy.</a:t>
            </a:r>
          </a:p>
          <a:p>
            <a:pPr marL="285750" indent="-285750">
              <a:buFont typeface="Arial" panose="020B0604020202020204" pitchFamily="34" charset="0"/>
              <a:buChar char="•"/>
            </a:pPr>
            <a:r>
              <a:rPr lang="en-US" sz="1400" dirty="0"/>
              <a:t>Smash Kick: Deals 20 damage. Uses two energy.</a:t>
            </a:r>
          </a:p>
        </p:txBody>
      </p:sp>
      <p:sp>
        <p:nvSpPr>
          <p:cNvPr id="4" name="Slide Number Placeholder 3">
            <a:extLst>
              <a:ext uri="{FF2B5EF4-FFF2-40B4-BE49-F238E27FC236}">
                <a16:creationId xmlns:a16="http://schemas.microsoft.com/office/drawing/2014/main" id="{921DB868-BEE2-49F7-9AC5-A3B143880250}"/>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9</a:t>
            </a:fld>
            <a:endParaRPr lang="en-US"/>
          </a:p>
        </p:txBody>
      </p:sp>
    </p:spTree>
    <p:extLst>
      <p:ext uri="{BB962C8B-B14F-4D97-AF65-F5344CB8AC3E}">
        <p14:creationId xmlns:p14="http://schemas.microsoft.com/office/powerpoint/2010/main" val="910315636"/>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{A4897888-9F76-439A-9762-2D42DFE8C99E}tf11936837_win32</Template>
  <TotalTime>93</TotalTime>
  <Words>863</Words>
  <Application>Microsoft Office PowerPoint</Application>
  <PresentationFormat>Widescreen</PresentationFormat>
  <Paragraphs>110</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Nova</vt:lpstr>
      <vt:lpstr>Biome</vt:lpstr>
      <vt:lpstr>Calibri</vt:lpstr>
      <vt:lpstr>Custom</vt:lpstr>
      <vt:lpstr>Pokemon:  Trading Card Game</vt:lpstr>
      <vt:lpstr>Contents</vt:lpstr>
      <vt:lpstr>The Essence of</vt:lpstr>
      <vt:lpstr>Deck building basics</vt:lpstr>
      <vt:lpstr>How to play</vt:lpstr>
      <vt:lpstr>Game Rules</vt:lpstr>
      <vt:lpstr>Game Rules continued: Turns</vt:lpstr>
      <vt:lpstr>Cards used in this deck</vt:lpstr>
      <vt:lpstr>Eevee</vt:lpstr>
      <vt:lpstr>Wooloo</vt:lpstr>
      <vt:lpstr>Hisuian zoroark v</vt:lpstr>
      <vt:lpstr>Minccino</vt:lpstr>
      <vt:lpstr>Energies</vt:lpstr>
      <vt:lpstr>Cynthia</vt:lpstr>
      <vt:lpstr>Professor’s research: Professor Willow</vt:lpstr>
      <vt:lpstr>Potion</vt:lpstr>
      <vt:lpstr>Tierno</vt:lpstr>
      <vt:lpstr>Thanks for playing!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Jackson Campbell</dc:creator>
  <cp:lastModifiedBy>Jackson Campbell</cp:lastModifiedBy>
  <cp:revision>1</cp:revision>
  <dcterms:created xsi:type="dcterms:W3CDTF">2024-11-04T18:20:17Z</dcterms:created>
  <dcterms:modified xsi:type="dcterms:W3CDTF">2024-11-04T19:53:47Z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