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08C7C1-6A53-49CF-9BA9-A755432D280E}">
  <a:tblStyle styleId="{B508C7C1-6A53-49CF-9BA9-A755432D28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3e51ebc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3e51ebc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3e51ebce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3e51ebce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3e51ebce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3e51ebc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3e51ebce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3e51ebce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Categorización de artículos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[1] </a:t>
            </a:r>
            <a:r>
              <a:rPr b="1" lang="es"/>
              <a:t>Predicting Dog Emotions Based on Posture Analysis Using DeepLabCut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Metodologías computacionales - Machine learning - Enfoques de machine learning - Redes neuronales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[2] Canine Behaviour Interpretation Framework Using Deep Graph Model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Metodologías computacionales - Modelación y simulación - Desarrollo y análisis de modelos - Metodologías de modelamiento</a:t>
            </a:r>
            <a:endParaRPr sz="17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[3] A Preliminary Work on Dog Emotion Recognition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/>
              <a:t>Metodologías computacionales - Machine learning - Enfoques de machine learning - Redes neuronales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Identificación de las revistas de los artículos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52500" y="1459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{B508C7C1-6A53-49CF-9BA9-A755432D280E}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Artículo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Revista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[1] Predicting Dog Emotions Based on Posture Analysis Using DeepLabCut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Future Internet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[2] Canine Behaviour Interpretation Framework Using Deep Graph Model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Nature Reviews Physics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[3] A Preliminary Work on Dog Emotion Recognition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Communications of the ACM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125" y="-3481625"/>
            <a:ext cx="5938550" cy="3481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15"/>
          <p:cNvGraphicFramePr/>
          <p:nvPr/>
        </p:nvGraphicFramePr>
        <p:xfrm>
          <a:off x="921050" y="119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{B508C7C1-6A53-49CF-9BA9-A755432D280E}</a:tableStyleId>
              </a:tblPr>
              <a:tblGrid>
                <a:gridCol w="1825475"/>
                <a:gridCol w="1825475"/>
                <a:gridCol w="1825475"/>
                <a:gridCol w="1825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Revista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JIR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CS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SJR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94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[1] </a:t>
                      </a:r>
                      <a:r>
                        <a:rPr lang="es"/>
                        <a:t>Future Internet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0.7 (2020)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0.65 (2019)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4.1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Í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ndice H: 28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13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[2] </a:t>
                      </a:r>
                      <a:r>
                        <a:rPr lang="es"/>
                        <a:t>Nature Reviews Physics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2.33 (2020)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17.2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Í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ndice H: 29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4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[3] Communications of the ACM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5.61 (2020)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7.04 (2019)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11.3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Índice H: 214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Identificación del impacto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Google Shape;73;p16"/>
          <p:cNvGraphicFramePr/>
          <p:nvPr/>
        </p:nvGraphicFramePr>
        <p:xfrm>
          <a:off x="97950" y="724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{B508C7C1-6A53-49CF-9BA9-A755432D280E}</a:tableStyleId>
              </a:tblPr>
              <a:tblGrid>
                <a:gridCol w="1600375"/>
                <a:gridCol w="2996900"/>
                <a:gridCol w="2251250"/>
                <a:gridCol w="2099575"/>
              </a:tblGrid>
              <a:tr h="44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Artículo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Contribución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Métodos empleados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Trabajos futuros propuestos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13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[1] Predicting Dog Emotions Based on Posture Analysis Using DeepLabCut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Detector de emociones de ira, miedo, alegría y relajación de perros que sigue un algoritmo de machine learning</a:t>
                      </a:r>
                      <a:endParaRPr sz="1100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Preprocesamiento de imágenes para identificar puntos de referencia y desarrollar una red neuronal mediante un algoritmo de machine learning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/>
                        <a:t>Ampliar la investigación en la emoción de la felicidad ya que es muy ambigua, además de usar sensores en adición a las imágenes.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2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[2] Canine Behaviour Interpretation Framework Using Deep Graph Model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</a:t>
                      </a:r>
                      <a:r>
                        <a:rPr lang="es"/>
                        <a:t>odelo para analizar el comportamiento de los perros de la raza beagle, el cual recibía fotos y se desarrollaba un modelo gráfico las partes del cuerpo de los perros.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Recolección de fotos para </a:t>
                      </a:r>
                      <a:r>
                        <a:rPr lang="es"/>
                        <a:t>clasificar</a:t>
                      </a:r>
                      <a:r>
                        <a:rPr lang="es"/>
                        <a:t> el comportamiento de los perros usando machine learning.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24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[3] A Preliminary Work on Dog Emotion Recognition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Desarrollo de una red neuronal convolucional para identificar las emociones de alegría, enojo y neutral de los perros mediante fotos de estos.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Red neuronal convolucional y machine learning para procesado de imágenes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Ampliar las emociones a identificar, además de aumentar las variables de la red neuronal para aumentar su precisión.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