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Open Sans ExtraBold" panose="020B0906030804020204" pitchFamily="34" charset="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gXgHg1QJ9srhHrvAR0ugo7wSj9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CSS/object-f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Colum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example_withoutviewport.ht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ss/example_withviewport.htm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46215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TEMA 10  </a:t>
            </a:r>
            <a:br>
              <a:rPr lang="es" sz="32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es" sz="32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CSS3 AVANZADO</a:t>
            </a:r>
            <a:endParaRPr sz="32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46215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Lenguaje de marcas y sistemas de información</a:t>
            </a:r>
            <a:endParaRPr sz="20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3760600" y="881950"/>
            <a:ext cx="1368900" cy="72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3983"/>
            <a:ext cx="3745991" cy="374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6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6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Skew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Inclina un elemento en el plano x e y. Especificamos grados  inclinamos el elemento en el plano X e 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Skew(gradosPlanoX,gradosPlanoY);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Los valores van desde 0 a 360. Si se utiliza un valor superior a 360,  ajustará dicho valor al rango de 0 a 360, por ejemplo 380deg es igual a -20deg.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También existen funciones para el ejeX y el ejeY por separado: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SkewX(): Para el ancho;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SkewY(): Para el alto;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7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7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(VI)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61" name="Google Shape;161;p27" descr="CSS Property: transform | HTML Do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437" y="1028700"/>
            <a:ext cx="3421063" cy="342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8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8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Matrix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Combina 6 transformaciones en una, en el siguiente orden: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Matrix(scaleX(),skewY(),skewX(),scaleY(),translateX(),translateY());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Toma los 6 parámetro de entrada, con los valores correspondientes a  cada una de las funciones: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matrix(1, -0.3, 0, 1, 0, 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(VII)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72" name="Google Shape;172;p28" descr="css transitions - How to use CSS 3d matrix to create a curved deformation  effect - Stack Overfl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614" y="2762250"/>
            <a:ext cx="4327161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2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Transform-origin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Es una propiedad que te permite cambiar el  centro de origen desde donde se aplica la transformación.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Transform-origin: posX posY; Por defecto es 50% 50%;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Los valores de posX y posY pueden ser: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Left(x) , Top(y) =&gt; 0%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Center =&gt; 50%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Right(x), Bottom(y) =&gt; 100%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Valor numérico con su unidad de medida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Valor en porcentaje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(VIII)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83" name="Google Shape;183;p29" descr="transform-origin | Codro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226" y="2267894"/>
            <a:ext cx="2892368" cy="222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3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3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Se usan casi las mismas transformaciones en 2D, pero se le añade el plano z, para el 3D: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rotate3d(x,y,z,angle)  rotateX(angle)  rotateY(angle)  rotateZ(angle)  perspective(n)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translate3d(x,y,z)  translateX(x)  translateY(y)  translateZ(z)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scale3d(x,y,z,angle)  scaleX(x) scaleY(y)  scaleZ(z)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Son útiles para las animaciones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3D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3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98378" y="907420"/>
            <a:ext cx="85239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Perpective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Define la intensidad de la perspectiva del elemento en 3D.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Perspective-origin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Permite cambiar el centro de origen desde donde se aplica la transformación.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Transform-style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Especifica si los elementos hijos mantienen una posición en 3d: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Flat: No la mantienen. Valor por defecto.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Preserve-3d: Si la mantienen.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Estas propiedades se aplican a los elementos hijos, no al elemento en sí.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Backface-visibility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Determina si un elemento debería poder verse cuando se le da la vuelta en la pantalla: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Visible: Debería verse. Por defecto.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Hidden: No debería verse.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3D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2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32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Permite cambiar de un estilo a otro de un elemento.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Podemos cambiar cualquier propiedad CSS animable, todas las veces que queramos: Lista de propiedades animables =&gt; https://www.w3schools.com/cssref/css_animatable.asp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Para usar la animación CSS3, debemos especificar “keyframes” para la animación y definir el tiempo de la animación.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</a:t>
            </a: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@keyframes example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         from {background-color: red;}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        to {background-color: yellow;}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}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animation-name: definimos el nombre de la animación que queremos que se use en ese elemento.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animation-duration: Especificamos el tiempo en segundos o milisegundos, que debe  durar la animación especificada. Por defecto es 0, y nunca se ejecutará la animación  si no se especifica.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Animaciones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33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33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Podemos especificar desde cuando se aplican un estilo y el tiempo  que debe aplicarse: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From (0%)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To (100%)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% =&gt; Con el porcentaje podemos aplicar todos los estilos que  queramos.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@keyframes example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0%	{background-color:red; left:0px; top:0px;}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25%	{background-color:yellow; left:200px; top:0px;}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50%	{background-color:blue; left:200px; top:200px;}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75%	{background-color:green; left:0px; top:200px;}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100%        {background-color:red; left:0px; top:0px;}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Animaciones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4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34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animation-delay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Retraso de tiempo en segundos o milisegundos, hasta que empiece la animación.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animation-iteration-count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Especifica el número de veces que debe  ejecutarse una animación: Tiene el valor infinito, para que se ejecute siempre =&gt; infinite.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animation-direction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Indica si la animación debe ejecutarse en el  orden especificado, o al revés, o alternándose: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Normal: Se ejecuta de forma secuencial (Por defecto).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Reverse: Se ejecuta al revés.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Alternate: Se ejecuta normal cada vez que se de ejecute una iteración  impar, y al revés una iteración par.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Alternate-reverse: Se ejecuta normal cada vez que se de ejecute la iteración par, y al revés una iteración impar.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Animaciones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5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3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animation-fill-mode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Especifica el estilo en el que debería quedarse  el elemento cuando termina de ejecutarse la animación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None: No se aplica ningún estilo. (Por defecto)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Forwards: Se mantiene el estilo con el que se termina la animación.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Backwards: Se mantiene el estilo con el que se empezó la animación.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Both: Se aplicará tanto el estilo inicial como el final.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animation-play-state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Indica si la animación esta pausada o  ejecutándose: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Paused: Pausada;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Running: Ejecutándose.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Animaciones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3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3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367863" y="1061545"/>
            <a:ext cx="8565930" cy="376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Object-fit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Sirve para indicar como una imagen o un vídeo deben  cambiar su tamaño para adaptarse al elemento que los contiene,  manteniendo el ratio de ancho y alto correspondiente: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Fill :Se adapta al elemento que los contiene, aunque tenga que  estrechar la imagen. (Valor por defecto). No tiene en cuenta ratio. </a:t>
            </a:r>
            <a:endParaRPr dirty="0"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Contain: La imagen se adapta al elemento que lo contiene,  manteniendo el ratio.</a:t>
            </a:r>
            <a:endParaRPr dirty="0"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Cover: La imagen cubre todo el contenido la caja del elemento,  manteniendo el ratio, pero posiblemente se acorte para conseguirlo.</a:t>
            </a:r>
            <a:endParaRPr dirty="0"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None: La imagen ignorará el tamaño del elemento que la contiene.</a:t>
            </a:r>
            <a:endParaRPr dirty="0"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Scale-down: compara la imagen resultante de contain y none, y  escogerá la de menor tamaño.</a:t>
            </a:r>
            <a:endParaRPr dirty="0"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1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Ejemplo : </a:t>
            </a:r>
            <a:r>
              <a:rPr lang="es" sz="1600" b="1" i="0" u="sng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https://developer.mozilla.org/es/docs/Web/CSS/object-fit</a:t>
            </a: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Object-fit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6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6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animation-timing-function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Determina la curva de velocidad de la animación: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Linear: La misma velocidad al principio que al final.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Ease: Empieza lento, después rápido y termina lento.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Ease-in: Empieza lento.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Ease-out: Termina lento.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Ease-in-out: Empieza y termina lento.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Steps(x,start-end(opcional)): Realiza cada x saltos de la animación. El segundo  parámetro es opcional.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Steps-start: Realiza un salto al estilo del principio de la animación = steps(1,start)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Steps-end: Realiza un salto al estilo final de la animación = steps(1,end)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Animaciones (V)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7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37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Puede asignarse todos estas propiedades en una sola propiedad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=&gt; </a:t>
            </a: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, definiendo sus valores en el siguiente orden: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animation-name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animation-duration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animation-timing-function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animation-delay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animation-iteration-count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animation-direction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animation-fill-mode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animation-play-state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Animaciones (VI)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8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38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(Cajas flexibles): Sirve para colocar elementos que de adapten a los distintos tamaños de la  pantalla.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Alteran su ancho y alto para adaptarse lo mejor posible al espacio disponible de visualización del dispositivo.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Tienen en cuenta la orientación del dispositivo.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Son más fácil de posicionar que los elementos actuales con las propiedades  flotantes.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Se definen incluyendo los valores flex o inline-flex en display del elemento: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Display: flex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Display: inline-flex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Cada hijo de un contenedor flex se convierte también en un elemento flexible.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3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869" y="914383"/>
            <a:ext cx="6737131" cy="374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4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4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Flex-direction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Establece el eje principal: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Column : se alinean en columnas (Distribuidos verticalmente)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Column-reverse : se alinean en columnas pero orden inverso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Row: se alinean en filas (Por defecto) (Distribuidos  horizontalmente)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Row-reverse: se alinean en filas en orden inverso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Para móviles conviene más usar el valor ‘colum’, pero pantallas  grandes es más conveniente el uso de ‘row’.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4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p4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409903" y="819807"/>
            <a:ext cx="8523889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Alineación de los elementos dentro de un elemento contenedor de tipo flex: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Justify-content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: Define cómo deben alinearse los elementos cuando no se  ocupa todo el espacio disponible del elemento contenedor en el eje  principal.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Flex-start: Se distribuyen pegados al principio (Por defecto)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Flex-end: Se distribuyen pegados al final.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Center:	Se distribuyen pegados en el centro.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Space-between : Se distribuyen ocupando todo el espacio disponible, con separaciones iguales entre ellos, pero sin dejar espacio al inicio y al final.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Space-around: Se distribuyen ocupando todo el espacio disponible, con  separaciones iguales entre ellos, dejando espacio al inicio y al final.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Alineación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2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42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Alineación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313" name="Google Shape;31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730" y="1107874"/>
            <a:ext cx="6216541" cy="337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43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43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Align-items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Define cómo deben alinearse los elementos cuando no se ocupa  todo el espacio disponible del elemento contenedor en el eje transversal: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Stretch: Se ajusta al tamaño del elemento que los contiene (Por defecto)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Flex-start: Se distribuyen pegados al principio (Por defecto)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Flex-end: Se distribuyen pegados al final.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Center: Se distribuyen pegados en el centro.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Baseline: Se distribuyen en la línea base de todos los elementos quedan alineadas.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Align-self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Puede especificar un valor en concreto de esta propiedad a cada  uno de los hijos por separado, por si se quiere un comportamiento distinto al  padre: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Los mismos valores que Align-ítems.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Auto : hereda el valor del padre(por defecto).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Alineación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44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44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Alineación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874" y="944222"/>
            <a:ext cx="4857751" cy="360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5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4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09025" y="680795"/>
            <a:ext cx="87153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Align-content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No funciona para solo una línea. Ajusta las líneas  dentro de un contenedor flex cuando hay espacio extra en el eje transversal: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Stretch: Estira las líneas para que ocupen el eje transversal completo(Por defecto)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Flex-start: Ajusta las líneas desde el inicio del eje transversal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Flex-end: Ajusta las líneas desde el final del eje transversal.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Center: Ajusta las líneas alrededor del centro del eje transversal.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Space-between: Distribuye las líneas a lo largo del eje transversal, de  principio a fin.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space-around: Distribuye las líneas a lo largo del eje transversal, igualmente espaciados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Alineación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/>
          <p:nvPr/>
        </p:nvSpPr>
        <p:spPr>
          <a:xfrm>
            <a:off x="388883" y="1061545"/>
            <a:ext cx="8544910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Permite definir fácilmente un conjunto de columnas de texto, como  los artículos de periódicos.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Column-count: Número de columnas en el que dividimos las columnas.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Column-gap: Espacio entre las columnas.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Column-width: Para especificar el ancho óptimo de las columnas.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Column-span: Formatea el elemento con el texto, para que ocupe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todas las columnas, sirve para los títulos.</a:t>
            </a:r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Columnas múltiples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46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46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Alineación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464" y="873126"/>
            <a:ext cx="5745162" cy="37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47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47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Order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= &gt;Podemos especificar el orden en que queremos que  aparezca los elementos.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El valor de esta propiedad es un número que indica la posición del  elemento.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Por defecto el valor es 0.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63" name="Google Shape;363;p47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Orden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48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48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8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309025" y="598282"/>
            <a:ext cx="87153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Cómo debe comportarse al crecer o al decrecer en relación  a los demás elementos del contenedor. Tiene tres parámetros: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Flex-growth: Especifica el factor de crecimiento, cuanto crecerá el elemento en relación a los demás, por defecto es 0.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Flex-shrink: Especificar el valor de reducción, cuanto decrecerá el elemento en relación a los demás, por defecto es 0.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Flex-basis: Establece el tamaño inicial del elemento (Como si fuera la propiedad width), antes de distribuir el espacio libre con los ratios  flex-growth y flex-shirnk.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Por defecto es el valor del tamaño del  elemento contenedor.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Flex: Flex-growth Flex-shrink Flex-basis;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Flexbox: Adaptación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4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4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Sirven para detectar cambios en los dispositivos: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Ancho y alto de la pantalla.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Ancho y alto del dispositivo.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Orientación.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Resolución.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@media not|only mediatype and (expressions)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CSS-Code;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La regla se cumplirá si cumple el tipo de medio y la expresión.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 queries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5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0" name="Google Shape;390;p5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Valores </a:t>
            </a:r>
            <a:r>
              <a:rPr lang="es" sz="1600" b="0" i="0" u="none" strike="noStrike" cap="none" dirty="0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MediaTypes</a:t>
            </a: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All =&gt; Para todos los tipos de medios.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Print =&gt; Para las impresoras.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Screen =&gt; Pantallas, Smart-phones, Tablets.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Speech =&gt; Para lectores de pantalla que leen la página.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 queries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5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0" name="Google Shape;400;p5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Ancho y alto: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Min-width: 300px; max-width: 900px;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Min-height: 300px; max-height: 900px;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Orientation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Orientación del dispositivo de salida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Landscape : ancho de la pantalla es mayor que el alto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Portrait: el alto de la pantalla es mayor que el ancho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Resolution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Resolución del dispositivo de salida. Se mide en dpi o  dpcm.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Min-resolution: 300dpi; max-resolution: 1000dpi;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03" name="Google Shape;403;p5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 queries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52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52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Ejemplos: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@media screen and (max-width: </a:t>
            </a:r>
            <a:r>
              <a:rPr lang="es" sz="1600" i="1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90</a:t>
            </a: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0px)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  body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           background-color: green;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   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}</a:t>
            </a:r>
            <a:endParaRPr sz="1600" b="0" i="1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Para los dispositivos de tipo screen, si la pantalla de  visualización es mayor o igual a 480px, el fondo será verde.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13" name="Google Shape;413;p52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 queries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53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p53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3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@media screen and (max-width: 699px) and (min-width: 520px){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body{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      Background-color: red;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}</a:t>
            </a: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 la palabra clave and incluimos varias expresiones a cumplir para  que pueda ejecutarse la regla.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23" name="Google Shape;423;p53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 queries (V)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54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54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4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4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@media screen and (max-width: 699px) and (min-width: 520px){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body{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      Background-color: red;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}</a:t>
            </a: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 la palabra clave and incluimos varias expresiones a cumplir para  que pueda ejecutarse la regla.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33" name="Google Shape;433;p5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 queries (V)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5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" name="Google Shape;440;p5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Media queries (VI)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44" name="Google Shape;444;p55" descr="Learn CSS Media Queries by Building Three Project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5" descr="Learn CSS Media Queries by Building Three Project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55" descr="CSS media query for desktops, laptops, tablets, and mobile phone - Wp Quick  Sol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441" y="1308345"/>
            <a:ext cx="6035040" cy="31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2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Column-rule-style: especifica el estilo de la separación entre las columnas.Valores son los mismos que los bordes.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Column-rule-width: especifica el ancho entre las columnas.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Column-rule-color: especifica el color entre las columnas.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Column-rule: todas las reglas anteriores juntas. Ejemplo =&gt;column-rule: 1px solid lightblue;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Ejemplo: </a:t>
            </a:r>
            <a:r>
              <a:rPr lang="es" sz="1600" b="0" i="0" u="sng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https://developer.mozilla.org/en-US/docs/Web/CSS/CSS_Columns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Columnas múltiples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56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3" name="Google Shape;453;p56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6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6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Es el área visible de la página por parte del usuario.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Varía en cada pantalla y dispositivo.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HTML5 incluye un método para que los diseñadores puedan gestionar las  dimensiones y el escalado del Viewport a través de la etiqueta &lt;meta&gt;: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&lt;meta name="viewport" content="width=device-width, initial-scale=1.0"&gt;  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Ejemplos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sng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https://www.w3schools.com/css/example_withoutviewport.htm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=&gt; Sin viewport  </a:t>
            </a:r>
            <a:r>
              <a:rPr lang="es" sz="1600" b="0" i="0" u="sng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https://www.w3schools.com/css/example_withviewport.htm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=&gt; Con viewport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56" name="Google Shape;456;p56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Viewport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7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3" name="Google Shape;463;p57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7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7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Width: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Valor numérico con su unidad de medida.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device-width: el ancho de la pantalla: 100%;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Height: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Valor numérico con su unidad de medida.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Device-height: el alto de la pantalla : 100%;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Initial-scale: Controla el nivel de zoom cuando la página se carga por primera vez: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Valor numérico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Maximum-scale,mínimum-scale y user-scalable: Para controlar la  forma en los que los usuarios gestionan el zoom de la página.</a:t>
            </a:r>
            <a:endParaRPr/>
          </a:p>
        </p:txBody>
      </p:sp>
      <p:sp>
        <p:nvSpPr>
          <p:cNvPr id="466" name="Google Shape;466;p57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Viewport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58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3" name="Google Shape;473;p58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8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Buenas prácticas: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El usuario está acostumbrado a mover la pantalla verticalmente, no  horizontalmente, debemos tener en cuenta este aspecto a la hora de  hacer nuestro diseño responsive.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Ajustar siempre las imágenes al tamaño del viewport, para evitar  imágenes más grandes que el área que puede ver el usuario.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Debes aplicar siempre tu estilo a diferentes dimensiones de pantallas y  dispositivos.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Usar las media queries para controlar el comportamiento del css para  los distintos tamaños de las pantallas.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76" name="Google Shape;476;p58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Viewport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p5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3" name="Google Shape;483;p5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Definimos una cuadrícula determinada, y modificando los nombres de  las clases de los elementos HTML, podemos darle tamaño, posición o  colocación.</a:t>
            </a:r>
            <a:endParaRPr/>
          </a:p>
        </p:txBody>
      </p:sp>
      <p:sp>
        <p:nvSpPr>
          <p:cNvPr id="486" name="Google Shape;486;p5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87" name="Google Shape;48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2150" y="1537868"/>
            <a:ext cx="4724400" cy="304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Google Shape;493;p6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4" name="Google Shape;494;p6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0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Contenedor: Elemento padre que definirá la cuadrícula o rejilla.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Ítem: Cada uno de los hijos que contiene la cuadrícula (elemento contenedor).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Celda (grid cell): Cada uno de los cuadritos (unidad mínima) de la  cuadrícula.	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Area (grid area): Región o conjunto de celdas de la cuadrícula.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Banda (grid track): Banda horizontal o vertical de celdas de la  cuadrícula.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	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Línea (grid line): Separador horizontal o vertical de las celdas de la cuadrícula.</a:t>
            </a:r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4" name="Google Shape;504;p6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1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Para activar el modo cuadrícula o rejilla, debemos darle al  elemento contenedor una de las siguiente propiedades: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display: grid;</a:t>
            </a: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display: inline-grid;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Para indicar el ancho y alto de las filas y columnas usamos las  siguientes propiedades: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grid-template-columns: anchoCol1 anchoCol2 anchoCol3 ….;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grid-template-rows: altoCol1 altoCol2 altoCol3 ……;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Ejemplos: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grid-template-columns: 50px 300px;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 dirty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grid-template-rows: 200px 75px;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07" name="Google Shape;507;p6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08" name="Google Shape;50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846124"/>
            <a:ext cx="2617788" cy="184176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1"/>
          <p:cNvSpPr/>
          <p:nvPr/>
        </p:nvSpPr>
        <p:spPr>
          <a:xfrm>
            <a:off x="4600575" y="3495675"/>
            <a:ext cx="1552575" cy="5905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C5A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62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6" name="Google Shape;516;p62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2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2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Existe una nueva unidad de medida para definir el ancho y el alto  de las filas y columnas: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fr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=&gt; fracción de espacio restante en el grid.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Ejemplo: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grid-template-columns: 3fr 1fr;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grid-template-rows: 2fr 1fr;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19" name="Google Shape;519;p62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63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6" name="Google Shape;526;p63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3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3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Patrones de repetición: podemos decir cuántas veces queremos  que se aplique el mismo ancho o alto en varias columnas: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repeat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([núm de veces], [valor o valores])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Ejemplo: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grid-template-columns: 100px repeat(2, 50px) 200px;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grid-template-rows: repeat(2, 50px 100px);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29" name="Google Shape;529;p63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4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6" name="Google Shape;536;p64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4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4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grid-template-áreas : En el contenedor padre podemos indicar el nombre, orden y posición concreta de cada área de una  cuadrícula.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grid-área: En cada uno de los elementos hijos , para indicar el  nombre del área que se trata.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Podemos usar el valor “none” para indicar que no se colocará ninguna celda, en esa posición.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39" name="Google Shape;539;p6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(VI)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Google Shape;545;p65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6" name="Google Shape;546;p6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6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5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.grid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display:grid;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grid-template-areas: "cabecera cabecera"  "columnaIzquierda columnaDerecha“ "pie pie";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.grid .a { grid-area:cabecera; background:blue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.grid .b { grid-area:columnaIzquierda; background:red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.grid .c { grid-area:columnaDerecha; background:green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1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.grid .d { grid-area:pie; background:orange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49" name="Google Shape;549;p6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(VII)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2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Resize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Permite al usuario cambiar el tamaño del div:</a:t>
            </a:r>
            <a:endParaRPr/>
          </a:p>
          <a:p>
            <a:pPr marL="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None =&gt; No se puede cambiar el tamaño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Horizontal =&gt; Se puede cambiar el ancho</a:t>
            </a:r>
            <a:endParaRPr/>
          </a:p>
          <a:p>
            <a:pPr marL="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Vertical =&gt; Se puede cambiar el alto.</a:t>
            </a:r>
            <a:endParaRPr/>
          </a:p>
          <a:p>
            <a:pPr marL="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Both =&gt; Se puede cambiar el ancho y el alto.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Debe especificarse junto a la propiedad overflow:auto; para que se  aplique esta propiedad.</a:t>
            </a:r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Resizing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9" name="Google Shape;99;p21" descr="CSS Resize-1.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1" descr="html - Possible to style the css3 resize function? - Stack Overfl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2775" y="3377084"/>
            <a:ext cx="3289300" cy="1128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" name="Google Shape;555;p66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6" name="Google Shape;556;p66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6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6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Para añadir espacios entre columnas y filas: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grid-column-gap: 10px;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grid-row-gap:100px;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grid-gap: 10px 100px;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59" name="Google Shape;559;p66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(VIII)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60" name="Google Shape;56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1654215"/>
            <a:ext cx="4700588" cy="237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67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7" name="Google Shape;567;p67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7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7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Al igual que en las flexbox podemos distribuir nuestras celdas  horizontalmente y verticalmente con las propiedades: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Justify-content =&gt; Distribuye los elementos en el eje horizontal.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Align-ítems =&gt; Distribuye los elementos en el eje vertical.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justify-self =&gt; Para indicar una distribución específica en el eje horizontal del un elemento hijo.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▶ align-self =&gt; Para indicar una distribución específica en el eje vertical  del un elemento hijo.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70" name="Google Shape;570;p67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(IX)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68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7" name="Google Shape;577;p68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8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8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Podemos indicar el tamaño automático a las celdas de la cuadrícula: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grid-auto-columns =&gt; Indica el ancho de la columna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grid-auto-rows =&gt; Indica el alto de la columna.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grid-auto-flow: Podemos especificar el flujo de colocación de  celdas: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colum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row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80" name="Google Shape;580;p68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(X)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6" name="Google Shape;586;p6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7" name="Google Shape;587;p6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9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Podemos especificar desde donde empieza y termina un elemento  hijo dentro de la cuadrícula: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grid-column-start =&gt;Indica en qué columna empezará el ítem de la  cuadrícula.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grid-column-end =&gt; Indica en qué columna terminará el ítem de la  cuadrícula.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grid-row-start =&gt; Indica en qué fila empezará el ítem de la cuadrícula.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grid-row-end =&gt; Indica en qué fila terminará el ítem de la cuadrícula.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grid-column=&gt; grid-column-start / grid-column-end;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grid-row=&gt; grid-row-start  / grid-row-end;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Puede usarse la palabra clave “span” seguida de un número, para indicar que abarque hasta esa fila o columna.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90" name="Google Shape;590;p6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Grid Layout (XI)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6" name="Google Shape;596;p7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7" name="Google Shape;597;p7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0"/>
          <p:cNvSpPr txBox="1"/>
          <p:nvPr/>
        </p:nvSpPr>
        <p:spPr>
          <a:xfrm>
            <a:off x="314325" y="819807"/>
            <a:ext cx="8715375" cy="376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Un diseño web es responsive cuando el contenido se adapta  perfectamente a cualquier tipo de pantalla.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00" name="Google Shape;600;p7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Objetivo =&gt; Web Responsive</a:t>
            </a:r>
            <a:endParaRPr sz="2400" b="0" i="0" u="none" strike="noStrike" cap="none" dirty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01" name="Google Shape;6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8350" y="1895856"/>
            <a:ext cx="4285144" cy="257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2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2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Nos permite cambiar la forma, tamaño y posición de los  elementos.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Los valores son funciones que aplican la transformación al  elemento.</a:t>
            </a:r>
            <a:endParaRPr/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Sólo puede definirse una propiedad transformación por regla, pero  podemos indicarles varias transformaciones a la vez.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3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3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Translate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Mueve un elemento desde su posición original,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indicando cuanto a la derecha y cuanto hacia abajo: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Translate(posHaciaDerecha,posHaciaAbajo): Si se usan valores negativos se moverá a la izquierda y hacia  arriba, respectivamente.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También existen las funciones para cada uno de los ejes por  separado: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TranslateX(posHaciaDerecha)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TranslateY(posHaciaAbajo)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24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Rotate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Mueve un elemento en el sentido de las agujas del reloj los  grados especificados (deg):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Rotate(NumeroGrados(deg)):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Los valores van desde 0 a 360. Si se utiliza un valor superior a 360,  ajustará dicho valor al rango de 0 a 360, por ejemplo 380deg es igual a  20deg.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En el caso de los valores negativos parecerá que se moverá en el  sentido contrario a las agujas del reloj.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25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409903" y="1061545"/>
            <a:ext cx="8523889" cy="312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Scale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: Incrementa o decrementa el tamaño de un elemento.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Especificamos cuantas veces queremos que aumente en ancho y  alto.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Scale(cuantoAncho,cuantoAlto): Para reducir el tamaño debemos especificar valores entre el 0.0 al 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También existen funciones para el ancho y el alto por separado: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ScaleX(): Para el ancho.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lang="es" sz="16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ScaleY(): Para el alto.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Transformación 2D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3920</Words>
  <Application>Microsoft Office PowerPoint</Application>
  <PresentationFormat>Presentación en pantalla (16:9)</PresentationFormat>
  <Paragraphs>503</Paragraphs>
  <Slides>54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9" baseType="lpstr">
      <vt:lpstr>Open Sans ExtraBold</vt:lpstr>
      <vt:lpstr>Arial</vt:lpstr>
      <vt:lpstr>Noto Sans Symbols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JOSEANGEL</dc:creator>
  <cp:lastModifiedBy>jesus doña</cp:lastModifiedBy>
  <cp:revision>2</cp:revision>
  <dcterms:modified xsi:type="dcterms:W3CDTF">2023-02-02T17:26:54Z</dcterms:modified>
</cp:coreProperties>
</file>