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ExtraBold" panose="020B0906030804020204" pitchFamily="3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RTYy7LCwUagFkBAzbfyoBcGXO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90694a5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c90694a5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90694a5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c90694a5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d100a9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9d100a9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class_position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s/docs/Web/CSS/posi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l="1155" t="6291" b="1182"/>
          <a:stretch/>
        </p:blipFill>
        <p:spPr>
          <a:xfrm>
            <a:off x="0" y="0"/>
            <a:ext cx="36686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4462150" y="1123950"/>
            <a:ext cx="3924300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Tema 9: Disposición de los elementos HTML. CSS3. </a:t>
            </a:r>
            <a:endParaRPr sz="32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3760600" y="881950"/>
            <a:ext cx="1368900" cy="72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2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(2)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782550" y="934983"/>
            <a:ext cx="72565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Bordes redondeados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20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border-top-left-radius: esquina superior izquierda.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border-top-right-radius: esquina superior derecha.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border-bottom-left-radius: esquina inferior izquierda.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border-bottom-rigth-radius: esquina inferior derecha.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border-radius: redondea todas las esquinas por igual.</a:t>
            </a: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Los valores se indican en pixeles.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9650" y="1906588"/>
            <a:ext cx="27051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6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(3)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82550" y="934983"/>
            <a:ext cx="83614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Sombras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Hay que usar la propiedad box-shadow indicándole 5 valores: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Separación horizontal de la sombra.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Separación vertical de la sombra.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Radio del desenfoque.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Distancia de propagación.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Color.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Para aplicar las sombras a los textos hay que usar la propiedad </a:t>
            </a:r>
            <a:r>
              <a:rPr lang="es" sz="14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text-shadow</a:t>
            </a: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4829" y="1892299"/>
            <a:ext cx="2537495" cy="1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27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(4)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782550" y="934983"/>
            <a:ext cx="83614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Opacidad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Con la propiedad </a:t>
            </a:r>
            <a:r>
              <a:rPr lang="es" sz="16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opacity</a:t>
            </a: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se puede indicar la opacidad de los elementos. Los valores son dentro del intervalo 0 (transparente) a 1(opaco).</a:t>
            </a: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2154" y="2350862"/>
            <a:ext cx="15049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28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(4)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782550" y="934983"/>
            <a:ext cx="83614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Gradientes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Se puede crear gradientes con los colores de forma lineal o radiel con las propiedades </a:t>
            </a:r>
            <a:r>
              <a:rPr lang="es" sz="16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linear-gradient</a:t>
            </a: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s" sz="16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radial-gradient.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Para la propiedad linear-gradient se usan lo parámetros: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Direccion: 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to rigth, to bottom rigth, ….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Color de inicio y color de final.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Para radial-gradient: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Figuera a mostrar: 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ellipse, circle</a:t>
            </a:r>
            <a:endParaRPr sz="1600" b="0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Tamaño: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closest-side, closet-corner.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Posición:</a:t>
            </a:r>
            <a:r>
              <a:rPr lang="es" sz="1600" b="0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posición de inicio.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Color de inicio y color de final.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6481" y="2087110"/>
            <a:ext cx="14573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2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(5)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638025" y="858508"/>
            <a:ext cx="83614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sng" strike="noStrike" cap="none" dirty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Fuentes web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 dirty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En CSS3 se pueden usar fuentes diferentes para los docuemntos web. Para ello se usa la regla @font-face.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 dirty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font-family: nombre de la fuente.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 dirty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src: Url de la fuente, puede ser local o web.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 dirty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font-weight: grosor de la fuente.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 dirty="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font-style estilo de fuente.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149" y="2136775"/>
            <a:ext cx="31146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90694a5d4_0_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c90694a5d4_0_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1c90694a5d4_0_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g1c90694a5d4_0_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(5)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02" name="Google Shape;202;g1c90694a5d4_0_0"/>
          <p:cNvSpPr txBox="1"/>
          <p:nvPr/>
        </p:nvSpPr>
        <p:spPr>
          <a:xfrm>
            <a:off x="782550" y="934983"/>
            <a:ext cx="83616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Fuentes web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Las fuentes se pueden descargar o referenciar desde Google Fonts. 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g1c90694a5d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13" y="2120150"/>
            <a:ext cx="66198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3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(6)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782550" y="934983"/>
            <a:ext cx="83614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Multicolumnas</a:t>
            </a:r>
            <a:endParaRPr sz="2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En CSS3 se pueden crear columnas para parrafos o div con las siguientes propiedades: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column-count: número de columnas.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column-gap: hueco entre columnas.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column-rule: ancho, estilo y color de la linea que separa las columnas.</a:t>
            </a:r>
            <a:endParaRPr sz="14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232" y="3263220"/>
            <a:ext cx="28384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3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3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(6)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782550" y="934983"/>
            <a:ext cx="83614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u="sng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Transformaciones y animaciones</a:t>
            </a:r>
            <a:endParaRPr sz="2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También se pueden realizar animaciones o transformaciones de elementos con la propiedad </a:t>
            </a:r>
            <a:r>
              <a:rPr lang="es" sz="16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transform</a:t>
            </a: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mediante la utilización de los siguientes parámetros: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translate(x, 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rotate 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scale (x,y)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1142" y="3022504"/>
            <a:ext cx="2969079" cy="137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90694a5d4_0_1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c90694a5d4_0_1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g1c90694a5d4_0_1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g1c90694a5d4_0_1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(6)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235" name="Google Shape;235;g1c90694a5d4_0_11"/>
          <p:cNvSpPr txBox="1"/>
          <p:nvPr/>
        </p:nvSpPr>
        <p:spPr>
          <a:xfrm>
            <a:off x="782550" y="934983"/>
            <a:ext cx="83616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u="sng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Transformaciones y animaciones</a:t>
            </a:r>
            <a:endParaRPr sz="24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6" name="Google Shape;236;g1c90694a5d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38" y="1663850"/>
            <a:ext cx="221932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c90694a5d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438" y="1428313"/>
            <a:ext cx="29622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5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Contextualizando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795250" y="998483"/>
            <a:ext cx="7713750" cy="319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Hemos visto hasta ahora algunas propiedades de CSS para modificar la forma de visualizar los elementos de una web.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Hasta ahora hemos tratado: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Propiedades de texto y fuentes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Propiedades de listas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Pseudo clases y pseudoelementos</a:t>
            </a:r>
            <a:endParaRPr sz="1600" b="1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Propiedades de tablas</a:t>
            </a:r>
            <a:endParaRPr sz="1600" b="1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 Propiedades de cajas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Continuaremos con más propiedades de CSS para dar mayor contenido y formato a nuestras webs.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9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9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Disposición de elementos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7" name="Google Shape;77;p19"/>
          <p:cNvSpPr txBox="1"/>
          <p:nvPr/>
        </p:nvSpPr>
        <p:spPr>
          <a:xfrm>
            <a:off x="782550" y="934983"/>
            <a:ext cx="78915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Por defecto los elementos aparecen de izquierda a derecha y en bloques de arriba abajo.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La propiedad “position”: permite modificar las posiciones de los elementos mediante los siguientes valores: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 static: utiliza el orden por defecto.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 relative: se puede desplazar el elemento sobre su posición estática.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0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0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Disposición de elementos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782550" y="934983"/>
            <a:ext cx="73200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 absolute: se puede desplazar al elemento respecto a la posición del contenedor padre.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fixed: es similar a absolute, pero al hacer scroll el elemento permanece fijo. Se suele usar para fijar un menú en la parte superior de la página.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Más info: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https://www.w3schools.com/cssref/pr_class_position.php 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sng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sng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https://developer.mozilla.org/es/docs/Web/CSS/position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1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Disposición de elementos (III)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584200" y="858783"/>
            <a:ext cx="835660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Para cuando se use un valor diferente de “static”, se deben usar adicionalmente las siguientes propiedades para indicar la posición del elemento: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top: espacio en la parte superior.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bottom: espacio en la parte inferior.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left: espacio en la parte izquierda.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rigth: espacio en la parte derecha.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z-index: orden de apilamiento.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Los valores permitidos son tamaños en valor (5 px por ejemplo) y número de orden para el caso de “z-index“.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d100a91ff_0_5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9d100a91ff_0_5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9d100a91ff_0_5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Disposición de elementos (IV)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06" name="Google Shape;106;g19d100a91ff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75" y="1055689"/>
            <a:ext cx="2113256" cy="356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9d100a91ff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8226" y="861695"/>
            <a:ext cx="2604173" cy="368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2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2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Posicionamiento flotante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82550" y="934983"/>
            <a:ext cx="6572502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Existe una propiedad para sacar los elementos del flujo normal para que los elementos que lo rodean fluyan a izquierda o derecha. Para ello se usan las propiedades siguientes: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flotar: el elemento flota a la izquierda o derecha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 clear: no permite que los elementos floten en la orientación que se indique.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Los valores permitidos son “none”, “left”, “right” y para el caso de clear, además “both”.</a:t>
            </a: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Posicionamiento flotante (II)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412" y="888999"/>
            <a:ext cx="2816353" cy="373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2425" y="1647825"/>
            <a:ext cx="38671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 flipH="1">
            <a:off x="200" y="4686025"/>
            <a:ext cx="7631700" cy="457500"/>
          </a:xfrm>
          <a:prstGeom prst="rect">
            <a:avLst/>
          </a:prstGeom>
          <a:solidFill>
            <a:srgbClr val="002E4C"/>
          </a:solidFill>
          <a:ln w="9525" cap="flat" cmpd="sng">
            <a:solidFill>
              <a:srgbClr val="002E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8999475" y="4692200"/>
            <a:ext cx="144600" cy="457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4"/>
          <p:cNvCxnSpPr/>
          <p:nvPr/>
        </p:nvCxnSpPr>
        <p:spPr>
          <a:xfrm>
            <a:off x="309025" y="430950"/>
            <a:ext cx="1368900" cy="7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4"/>
          <p:cNvSpPr txBox="1"/>
          <p:nvPr/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0" i="0" u="none" strike="noStrike" cap="none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Propiedades CSS3 (I)</a:t>
            </a:r>
            <a:endParaRPr sz="1600" b="0" i="0" u="none" strike="noStrike" cap="none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782550" y="934983"/>
            <a:ext cx="7256550" cy="382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i="0" u="none" strike="noStrike" cap="none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rPr>
              <a:t>Todas los elementos CSS detallados hasta ahora forman parte de la versión 2.1, pero ya es usada de forma generalizada la versión 3.0, que ofrece muchos más elementos de caracterización y que además es renovada constantemente.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2E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Presentación en pantalla (16:9)</PresentationFormat>
  <Paragraphs>155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Open Sans</vt:lpstr>
      <vt:lpstr>Open Sans ExtraBold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jesus doña</cp:lastModifiedBy>
  <cp:revision>1</cp:revision>
  <dcterms:modified xsi:type="dcterms:W3CDTF">2023-01-26T15:30:41Z</dcterms:modified>
</cp:coreProperties>
</file>