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4C4E-EF37-437C-88AD-A3F7B620CC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8F77-A308-447C-95CF-7F32058C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9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4C4E-EF37-437C-88AD-A3F7B620CC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8F77-A308-447C-95CF-7F32058C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7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4C4E-EF37-437C-88AD-A3F7B620CC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8F77-A308-447C-95CF-7F32058C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2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4C4E-EF37-437C-88AD-A3F7B620CC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8F77-A308-447C-95CF-7F32058C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6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4C4E-EF37-437C-88AD-A3F7B620CC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8F77-A308-447C-95CF-7F32058C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8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4C4E-EF37-437C-88AD-A3F7B620CC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8F77-A308-447C-95CF-7F32058C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4C4E-EF37-437C-88AD-A3F7B620CC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8F77-A308-447C-95CF-7F32058C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4C4E-EF37-437C-88AD-A3F7B620CC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8F77-A308-447C-95CF-7F32058C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4C4E-EF37-437C-88AD-A3F7B620CC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8F77-A308-447C-95CF-7F32058C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4C4E-EF37-437C-88AD-A3F7B620CC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8F77-A308-447C-95CF-7F32058C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1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4C4E-EF37-437C-88AD-A3F7B620CC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C8F77-A308-447C-95CF-7F32058C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7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4C4E-EF37-437C-88AD-A3F7B620CC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8F77-A308-447C-95CF-7F32058C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42" y="1655805"/>
            <a:ext cx="7502310" cy="44401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21528" y="667264"/>
            <a:ext cx="567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Structures of polymer and monomers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94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M. D. Anderson Cancer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Kombala Nanayakkara Thambiliya,Chathuri Jeewanthi</dc:creator>
  <cp:lastModifiedBy>Kombala Nanayakkara Thambiliya,Chathuri Jeewanthi</cp:lastModifiedBy>
  <cp:revision>2</cp:revision>
  <dcterms:created xsi:type="dcterms:W3CDTF">2018-12-05T18:15:53Z</dcterms:created>
  <dcterms:modified xsi:type="dcterms:W3CDTF">2018-12-05T18:17:07Z</dcterms:modified>
</cp:coreProperties>
</file>