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5A00A-F8E1-49EC-9EB3-290A9C25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F2ADA-F972-4C2B-9CD5-CED486330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281E5-C9E8-4F37-8970-A4FF2174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3AAA4-B24C-4FB7-A199-C82C2461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28A24-0E00-4DA6-A445-765834A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39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338A1-D623-4006-BD24-DF21F3CB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2098C-E556-4C3B-84E6-534F0E90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1A5D1-9972-46D2-B106-009E76D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9BD92-C043-421C-8DD5-E04C472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B2F3A-D49E-4076-8117-50367B1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CCA1B1-7681-457B-A230-CB09E116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F8513-BD24-4ED0-B643-6E65ABDA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B26FD-8B4E-401A-93C4-20804D09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13E86-5486-4CE7-A61A-62D39B54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43EBF-B057-4D95-8F86-B5D081B7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4505-C9DF-43AF-951A-7BAC0E13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2237E-BBB7-4143-B333-68100F5F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E8454-9567-4339-8BB4-1B3BC8CB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0393D-0903-4216-BECA-18B15F6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10574-0B95-4373-89CF-2C2D2D97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87CDD-27AE-4BD2-AD7A-84CB0B0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11ABD-A8E1-4647-BA75-2A0619CC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0F306-6006-4AD6-9C0D-BC000331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D0C9A-ACCB-4980-BBDD-271F178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4A107-286A-4107-ADBA-4336BCB6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6549-49F4-4FFB-AC41-7D6DFBE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E36E9-0EDB-4D7B-B72A-1460F507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26646-314D-42E5-9BDB-EC9DDEC2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803A9E-B26E-460A-9B63-882F5DD4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665D1-EF5C-40F3-BA33-50B7938C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2699B-AA39-458A-A3CB-FD949FC9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86C8C-35E0-4728-85A2-0CBE93F0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6E6E5-8B28-4699-B1F9-7A5CF48F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DF957-CC57-477C-8038-B8D1603B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9C3FA3-FFFC-4128-8757-82B4B12D6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6CA1A-3FD3-43AB-94AE-3473BC61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DD53FD-F501-46F5-B5CF-C002449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86EED-7036-4ECF-B55E-BF2B3329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282BE-6978-4733-949F-81CFEF9E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8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D610C-0037-4ECE-862D-49F71322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0E88AD-53A3-4629-83AE-F426CD0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1EF3D7-F84E-4435-A0DC-E887B832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0DAC9B-F696-4862-B3A7-E294D4EA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2C99A5-E0DB-4574-AF73-A541B87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7512-554C-4B18-870A-3286975A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BE61EC-A8E3-4224-947D-CC21BBCD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08AD-2D8C-430F-8918-E00670F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79010-78CA-4051-9471-CB730E04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0B6A7-B38B-48C9-9BDE-3F6A0B45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DA2064-FE38-4CFE-A0E1-EFAF4EBB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19994-9AF9-4C7D-AA7D-1EB12BA8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6CD799-C7DE-4FB6-B477-CB5F3D34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1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111B-2770-4613-B8DD-3690DC92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108A5C-217D-4E9B-B9BD-F632634C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BF437-D3AE-452F-974C-452B88AD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C2A103-BEC5-427C-9DD6-3C4B8AF7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9D7FD2-9463-4ABB-88B0-6032B315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0DDCE-5626-4769-9C1E-C2C04D69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1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20069-B8D4-4BA1-9D10-3CCC523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5D4F5-94D7-4355-8347-F022F70C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87A27-F01A-4C85-BBAB-60E592F0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47F8-CC6D-4DB4-A711-EBB74FB3E1C8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9517C-DDF0-4BC9-804F-AFE78ADC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D1AE-B34F-4E42-963D-E132004F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5974FAA6-11DB-4311-AAEE-6A2638AC9233}"/>
              </a:ext>
            </a:extLst>
          </p:cNvPr>
          <p:cNvSpPr/>
          <p:nvPr/>
        </p:nvSpPr>
        <p:spPr>
          <a:xfrm>
            <a:off x="2524664" y="1943819"/>
            <a:ext cx="615351" cy="1955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FC3D4A91-7033-4E65-92EB-4FE0CFC7283F}"/>
              </a:ext>
            </a:extLst>
          </p:cNvPr>
          <p:cNvSpPr/>
          <p:nvPr/>
        </p:nvSpPr>
        <p:spPr>
          <a:xfrm>
            <a:off x="2144381" y="5649923"/>
            <a:ext cx="615351" cy="1955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2C18BE-5A38-4927-8E1B-5AEA6BA8D306}"/>
              </a:ext>
            </a:extLst>
          </p:cNvPr>
          <p:cNvSpPr/>
          <p:nvPr/>
        </p:nvSpPr>
        <p:spPr>
          <a:xfrm>
            <a:off x="2349259" y="2251494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cont= 0,salario = 0</a:t>
            </a:r>
          </a:p>
          <a:p>
            <a:pPr algn="ctr"/>
            <a:r>
              <a:rPr lang="it-IT" sz="600" dirty="0"/>
              <a:t>aliquota = 0</a:t>
            </a:r>
            <a:endParaRPr lang="pt-BR" sz="600" dirty="0"/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D14365FF-761C-47C2-A234-3823872632E9}"/>
              </a:ext>
            </a:extLst>
          </p:cNvPr>
          <p:cNvSpPr/>
          <p:nvPr/>
        </p:nvSpPr>
        <p:spPr>
          <a:xfrm>
            <a:off x="2390953" y="2572912"/>
            <a:ext cx="882768" cy="19553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069B82-767F-45D3-9913-285AFDEBBFA6}"/>
              </a:ext>
            </a:extLst>
          </p:cNvPr>
          <p:cNvSpPr txBox="1"/>
          <p:nvPr/>
        </p:nvSpPr>
        <p:spPr>
          <a:xfrm>
            <a:off x="2550540" y="2570035"/>
            <a:ext cx="6929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Cont</a:t>
            </a:r>
            <a:r>
              <a:rPr lang="pt-BR" sz="600" dirty="0"/>
              <a:t> = (0,5)</a:t>
            </a:r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3FF0D582-E40D-4587-B743-FFFB61F0906F}"/>
              </a:ext>
            </a:extLst>
          </p:cNvPr>
          <p:cNvSpPr/>
          <p:nvPr/>
        </p:nvSpPr>
        <p:spPr>
          <a:xfrm>
            <a:off x="2371061" y="2862199"/>
            <a:ext cx="914400" cy="195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 seu nome”</a:t>
            </a:r>
          </a:p>
          <a:p>
            <a:pPr algn="ctr"/>
            <a:r>
              <a:rPr lang="pt-BR" sz="600" dirty="0"/>
              <a:t>“Digite salario bruto”</a:t>
            </a:r>
          </a:p>
        </p:txBody>
      </p:sp>
      <p:sp>
        <p:nvSpPr>
          <p:cNvPr id="11" name="Fluxograma: Exibir 10">
            <a:extLst>
              <a:ext uri="{FF2B5EF4-FFF2-40B4-BE49-F238E27FC236}">
                <a16:creationId xmlns:a16="http://schemas.microsoft.com/office/drawing/2014/main" id="{B62E34E0-1F15-478E-B2CE-16EAE5BCD58B}"/>
              </a:ext>
            </a:extLst>
          </p:cNvPr>
          <p:cNvSpPr/>
          <p:nvPr/>
        </p:nvSpPr>
        <p:spPr>
          <a:xfrm>
            <a:off x="2352131" y="3183617"/>
            <a:ext cx="957055" cy="15303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“nome”</a:t>
            </a:r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BE29A874-09C3-4809-AE44-8CF42ED551F5}"/>
              </a:ext>
            </a:extLst>
          </p:cNvPr>
          <p:cNvSpPr/>
          <p:nvPr/>
        </p:nvSpPr>
        <p:spPr>
          <a:xfrm>
            <a:off x="2441273" y="3441940"/>
            <a:ext cx="782129" cy="222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salario &lt; 600</a:t>
            </a:r>
          </a:p>
        </p:txBody>
      </p:sp>
      <p:sp>
        <p:nvSpPr>
          <p:cNvPr id="13" name="Fluxograma: Exibir 12">
            <a:extLst>
              <a:ext uri="{FF2B5EF4-FFF2-40B4-BE49-F238E27FC236}">
                <a16:creationId xmlns:a16="http://schemas.microsoft.com/office/drawing/2014/main" id="{B6FE139F-3F42-4FEC-B43A-E4E0BE06C793}"/>
              </a:ext>
            </a:extLst>
          </p:cNvPr>
          <p:cNvSpPr/>
          <p:nvPr/>
        </p:nvSpPr>
        <p:spPr>
          <a:xfrm>
            <a:off x="3084181" y="3817355"/>
            <a:ext cx="957055" cy="15303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("ISENTO")</a:t>
            </a:r>
          </a:p>
        </p:txBody>
      </p: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D7978262-B1D2-4961-8826-31CA0ECB98E0}"/>
              </a:ext>
            </a:extLst>
          </p:cNvPr>
          <p:cNvSpPr/>
          <p:nvPr/>
        </p:nvSpPr>
        <p:spPr>
          <a:xfrm>
            <a:off x="1456423" y="3817355"/>
            <a:ext cx="782129" cy="222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salario &lt; 1500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BE5FD1-635B-414A-9B2C-D30D5F220B02}"/>
              </a:ext>
            </a:extLst>
          </p:cNvPr>
          <p:cNvSpPr/>
          <p:nvPr/>
        </p:nvSpPr>
        <p:spPr>
          <a:xfrm>
            <a:off x="2001327" y="4240217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aliquota= (salario *0.10)</a:t>
            </a:r>
            <a:endParaRPr lang="pt-BR" sz="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2C199A-6767-4EBD-AF0C-23962B3F8B55}"/>
              </a:ext>
            </a:extLst>
          </p:cNvPr>
          <p:cNvSpPr/>
          <p:nvPr/>
        </p:nvSpPr>
        <p:spPr>
          <a:xfrm>
            <a:off x="715991" y="4240217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aliquota= (salario *0.15)</a:t>
            </a:r>
            <a:endParaRPr lang="pt-BR" sz="600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938BF591-3D1C-4A94-A90D-6B9F603A1BDD}"/>
              </a:ext>
            </a:extLst>
          </p:cNvPr>
          <p:cNvSpPr/>
          <p:nvPr/>
        </p:nvSpPr>
        <p:spPr>
          <a:xfrm>
            <a:off x="1736781" y="5029684"/>
            <a:ext cx="221412" cy="1322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A3B7A85-42BE-4DC9-9D4A-D2C3232E9BB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832339" y="2139351"/>
            <a:ext cx="1" cy="11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0F1F1B-D850-4B7A-BAAF-50002171DBC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832337" y="2447026"/>
            <a:ext cx="2" cy="1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2264F6-AA4A-4C9D-A95C-40E0A398643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828261" y="2768444"/>
            <a:ext cx="4076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A38E0E4-B1DA-421C-BFD1-A0A42B236B6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28261" y="3057731"/>
            <a:ext cx="2398" cy="1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5D36E63-161F-4021-9799-42F194B73A9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830659" y="3336653"/>
            <a:ext cx="1679" cy="10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56902C9A-6200-4DF6-88AE-D8C26615199A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223402" y="3552964"/>
            <a:ext cx="339307" cy="26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FE5FF34-7C00-4DE1-99DF-896FF060D0E9}"/>
              </a:ext>
            </a:extLst>
          </p:cNvPr>
          <p:cNvCxnSpPr>
            <a:stCxn id="13" idx="2"/>
            <a:endCxn id="17" idx="6"/>
          </p:cNvCxnSpPr>
          <p:nvPr/>
        </p:nvCxnSpPr>
        <p:spPr>
          <a:xfrm rot="5400000">
            <a:off x="2197737" y="3730847"/>
            <a:ext cx="1125429" cy="1604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AAD24A3A-8958-4C54-AA29-331DEEFACB12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2238552" y="3928379"/>
            <a:ext cx="245855" cy="31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F981438E-FF23-4634-8E63-B2BBC2EAA5E9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1847489" y="3552963"/>
            <a:ext cx="593785" cy="26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06C7B76-A720-4128-A4F6-F1F38B837775}"/>
              </a:ext>
            </a:extLst>
          </p:cNvPr>
          <p:cNvCxnSpPr>
            <a:stCxn id="14" idx="1"/>
            <a:endCxn id="16" idx="0"/>
          </p:cNvCxnSpPr>
          <p:nvPr/>
        </p:nvCxnSpPr>
        <p:spPr>
          <a:xfrm rot="10800000" flipV="1">
            <a:off x="1199071" y="3928379"/>
            <a:ext cx="257352" cy="31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D0AFE6-9441-4725-B353-00190D3080E4}"/>
              </a:ext>
            </a:extLst>
          </p:cNvPr>
          <p:cNvCxnSpPr>
            <a:stCxn id="17" idx="4"/>
            <a:endCxn id="8" idx="1"/>
          </p:cNvCxnSpPr>
          <p:nvPr/>
        </p:nvCxnSpPr>
        <p:spPr>
          <a:xfrm rot="5400000" flipH="1" flipV="1">
            <a:off x="873581" y="3644584"/>
            <a:ext cx="2491278" cy="543466"/>
          </a:xfrm>
          <a:prstGeom prst="bentConnector4">
            <a:avLst>
              <a:gd name="adj1" fmla="val -9176"/>
              <a:gd name="adj2" fmla="val -245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E80F52E2-91E5-464B-854A-4936589A5CDA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>
            <a:off x="2452057" y="2670678"/>
            <a:ext cx="821664" cy="2979245"/>
          </a:xfrm>
          <a:prstGeom prst="bentConnector4">
            <a:avLst>
              <a:gd name="adj1" fmla="val -105491"/>
              <a:gd name="adj2" fmla="val 94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uxograma: Exibir 67">
            <a:extLst>
              <a:ext uri="{FF2B5EF4-FFF2-40B4-BE49-F238E27FC236}">
                <a16:creationId xmlns:a16="http://schemas.microsoft.com/office/drawing/2014/main" id="{2C944CE4-5C71-4DD2-B184-28B743A45108}"/>
              </a:ext>
            </a:extLst>
          </p:cNvPr>
          <p:cNvSpPr/>
          <p:nvPr/>
        </p:nvSpPr>
        <p:spPr>
          <a:xfrm>
            <a:off x="666924" y="4552055"/>
            <a:ext cx="1067882" cy="22204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"VALOR ALIQUOTA DO IMPOSTO DE RENDA É: ",</a:t>
            </a:r>
            <a:r>
              <a:rPr lang="pt-BR" sz="500" dirty="0" err="1">
                <a:solidFill>
                  <a:schemeClr val="tx1"/>
                </a:solidFill>
              </a:rPr>
              <a:t>aliquota</a:t>
            </a:r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70" name="Fluxograma: Exibir 69">
            <a:extLst>
              <a:ext uri="{FF2B5EF4-FFF2-40B4-BE49-F238E27FC236}">
                <a16:creationId xmlns:a16="http://schemas.microsoft.com/office/drawing/2014/main" id="{69CB913A-739C-47AD-9FB3-B4191AF2569D}"/>
              </a:ext>
            </a:extLst>
          </p:cNvPr>
          <p:cNvSpPr/>
          <p:nvPr/>
        </p:nvSpPr>
        <p:spPr>
          <a:xfrm>
            <a:off x="1958193" y="4552055"/>
            <a:ext cx="1067882" cy="22204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"VALOR ALIQUOTA DO IMPOSTO DE RENDA É: ",</a:t>
            </a:r>
            <a:r>
              <a:rPr lang="pt-BR" sz="500" dirty="0" err="1">
                <a:solidFill>
                  <a:schemeClr val="tx1"/>
                </a:solidFill>
              </a:rPr>
              <a:t>aliquota</a:t>
            </a:r>
            <a:endParaRPr lang="pt-BR" sz="500" dirty="0">
              <a:solidFill>
                <a:schemeClr val="tx1"/>
              </a:solidFill>
            </a:endParaRP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9E8192A4-66D7-4FFE-A3D6-EDCB06E7CA32}"/>
              </a:ext>
            </a:extLst>
          </p:cNvPr>
          <p:cNvCxnSpPr>
            <a:stCxn id="16" idx="2"/>
            <a:endCxn id="68" idx="0"/>
          </p:cNvCxnSpPr>
          <p:nvPr/>
        </p:nvCxnSpPr>
        <p:spPr>
          <a:xfrm>
            <a:off x="1199071" y="4435749"/>
            <a:ext cx="1794" cy="1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446DF0B1-15FE-495D-B447-317A060A68EA}"/>
              </a:ext>
            </a:extLst>
          </p:cNvPr>
          <p:cNvCxnSpPr>
            <a:stCxn id="15" idx="2"/>
            <a:endCxn id="70" idx="0"/>
          </p:cNvCxnSpPr>
          <p:nvPr/>
        </p:nvCxnSpPr>
        <p:spPr>
          <a:xfrm>
            <a:off x="2484407" y="4435749"/>
            <a:ext cx="7727" cy="1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DF93C32F-82AA-4682-8182-47B1F391F38D}"/>
              </a:ext>
            </a:extLst>
          </p:cNvPr>
          <p:cNvCxnSpPr>
            <a:stCxn id="68" idx="2"/>
            <a:endCxn id="17" idx="2"/>
          </p:cNvCxnSpPr>
          <p:nvPr/>
        </p:nvCxnSpPr>
        <p:spPr>
          <a:xfrm rot="16200000" flipH="1">
            <a:off x="1307964" y="4667003"/>
            <a:ext cx="321718" cy="535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525096C-39A8-4111-94F3-002CB8B20213}"/>
              </a:ext>
            </a:extLst>
          </p:cNvPr>
          <p:cNvCxnSpPr>
            <a:stCxn id="70" idx="2"/>
            <a:endCxn id="17" idx="6"/>
          </p:cNvCxnSpPr>
          <p:nvPr/>
        </p:nvCxnSpPr>
        <p:spPr>
          <a:xfrm rot="5400000">
            <a:off x="2064305" y="4667991"/>
            <a:ext cx="321718" cy="53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8E1ADCD-FB54-4795-9CE3-C6BB114136DF}"/>
              </a:ext>
            </a:extLst>
          </p:cNvPr>
          <p:cNvSpPr txBox="1"/>
          <p:nvPr/>
        </p:nvSpPr>
        <p:spPr>
          <a:xfrm>
            <a:off x="3246220" y="3395300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2E0D58A-5E50-418D-9A67-066CCBE4E704}"/>
              </a:ext>
            </a:extLst>
          </p:cNvPr>
          <p:cNvSpPr txBox="1"/>
          <p:nvPr/>
        </p:nvSpPr>
        <p:spPr>
          <a:xfrm>
            <a:off x="2248126" y="3755350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2742C77-60F7-49F1-80AB-E4BD4A3CF127}"/>
              </a:ext>
            </a:extLst>
          </p:cNvPr>
          <p:cNvSpPr txBox="1"/>
          <p:nvPr/>
        </p:nvSpPr>
        <p:spPr>
          <a:xfrm>
            <a:off x="2018502" y="3372185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05524C7-C19C-476B-A18C-E55B88FCCD91}"/>
              </a:ext>
            </a:extLst>
          </p:cNvPr>
          <p:cNvSpPr txBox="1"/>
          <p:nvPr/>
        </p:nvSpPr>
        <p:spPr>
          <a:xfrm>
            <a:off x="1169755" y="3746413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852381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1</cp:revision>
  <dcterms:created xsi:type="dcterms:W3CDTF">2021-11-26T16:44:54Z</dcterms:created>
  <dcterms:modified xsi:type="dcterms:W3CDTF">2021-11-26T17:36:02Z</dcterms:modified>
</cp:coreProperties>
</file>