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4" d="100"/>
          <a:sy n="154" d="100"/>
        </p:scale>
        <p:origin x="-27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F5894-2DC0-4084-9F9D-B24F70B69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5630ED-AA6C-4883-BE87-5FB68BD6B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2121D-FA46-463E-88B4-BDBACB46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0EEC-AFBD-46CC-9F81-D84B9F090122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AECA56-7FB4-4433-B77B-C330B978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EC550F-A23C-4562-9A70-220C023B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DED2-3460-4D74-96FA-0EC7CD667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79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7A154-3ABA-4C7F-B324-21DB7E89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741460-94BF-4CA5-935D-9F3D47E5C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4BA9F-ACAE-49B6-8011-B6FACFD0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0EEC-AFBD-46CC-9F81-D84B9F090122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53BADD-AAAA-4F84-AD2A-D4A49A22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69219B-7E45-4271-B618-92E3C980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DED2-3460-4D74-96FA-0EC7CD667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29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DE7DC5-B3AF-47E7-9921-3805C4CFF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56B2FB-E5C5-456F-966F-0B3A2A25C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376EA7-07F4-4B10-9180-A2A305D7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0EEC-AFBD-46CC-9F81-D84B9F090122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1393B-1E73-483A-9DC7-E72E927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5EB9DD-B65A-4055-8A41-5474D490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DED2-3460-4D74-96FA-0EC7CD667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30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071B7-4542-4290-8855-AA0EF926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4A64EA-8A69-455E-96A6-9822A969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CADE87-26F7-4561-B312-88B832E5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0EEC-AFBD-46CC-9F81-D84B9F090122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0EBA4B-B7A4-49E3-AC6F-420B4B9D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6016F0-4B86-4146-9AC5-CE451414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DED2-3460-4D74-96FA-0EC7CD667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1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4CA84-42FD-4F0A-AB7D-E9D832BB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FA3EAB-F552-47D0-933A-C2803601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71A7E3-4552-4134-9508-F3E56FB9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0EEC-AFBD-46CC-9F81-D84B9F090122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82C994-3C73-42AD-B3C8-F94372F4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52F72E-1B57-46C9-AE0C-E7CB3040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DED2-3460-4D74-96FA-0EC7CD667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01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11D5B-BDA6-409C-87A3-1D96F5EA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44BAF-332A-4E64-9F75-1EE052C9A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74691F-3ABB-4FE3-90F4-FCAA32766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94C157-A9EC-42D0-9EA7-826D03CC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0EEC-AFBD-46CC-9F81-D84B9F090122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46F188-2F7C-4F44-8C95-B2E4C519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93D472-D39F-40A8-9158-5685776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DED2-3460-4D74-96FA-0EC7CD667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3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A175D-DDC8-4D65-A282-B225B88F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235EFA-FF21-424B-BB78-D333B427C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70EE19-4D7E-4556-9CBF-69C6483D2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35A54F-F658-4BA0-8822-568F74ED2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68C6D8-592D-441A-86B5-9B00E9BC1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AC42F4-7E3A-4A53-B2C5-72CB7E19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0EEC-AFBD-46CC-9F81-D84B9F090122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FBE37E-2746-418A-A29C-92400007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4252C8-05A8-4DF1-9B12-4AECB2B0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DED2-3460-4D74-96FA-0EC7CD667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0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F6A93-D2D3-42AC-8E1B-9DB2E65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8A3E95-7093-446E-88D1-297A8445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0EEC-AFBD-46CC-9F81-D84B9F090122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B90BA9-FC8A-4534-9ECF-16FB0671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FAA72E-0234-40B4-B18E-DB72073A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DED2-3460-4D74-96FA-0EC7CD667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49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A89295-6546-4A81-8FB1-EA17E0B0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0EEC-AFBD-46CC-9F81-D84B9F090122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7E2AE-C95A-474F-8991-9D3CA4FA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4BF3BF-059A-4466-92C0-2548F281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DED2-3460-4D74-96FA-0EC7CD667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52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B1D2E-5EC6-45AA-9FF9-81EDA30A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00BF63-21CD-47E8-B820-41A0358B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48324C-2E9D-4A2B-8F01-8D7A27E8B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B41E1D-0899-42F4-B044-580345CB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0EEC-AFBD-46CC-9F81-D84B9F090122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9F10A-BC57-4F8F-801D-B2513D11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D95F20-8B54-47B7-8209-B0042AF6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DED2-3460-4D74-96FA-0EC7CD667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8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63164-57F6-4192-84EE-C254F146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5FBE33-D0E4-4935-9755-0F377C6E5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EC46F4-E50B-44F5-8383-A4FD68527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79B754-9859-485F-8FA4-E847A9E8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0EEC-AFBD-46CC-9F81-D84B9F090122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AC4FA-2EFE-41D8-BB72-3BF01F44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68F8BE-FB07-431F-AF54-D158A037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DED2-3460-4D74-96FA-0EC7CD667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27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D47047-8464-465F-B3A1-A297240D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A6F2AF-572C-422C-8452-19D8A7D49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9EDCBC-C4F0-40B6-B67D-A91CCA765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0EEC-AFBD-46CC-9F81-D84B9F090122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788EFA-A2EA-42ED-9C5F-C766C63C0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D43D10-9599-47D8-81CC-E0D94603B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DED2-3460-4D74-96FA-0EC7CD667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01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7D444F02-58D5-46C9-9499-807572D886A2}"/>
              </a:ext>
            </a:extLst>
          </p:cNvPr>
          <p:cNvSpPr/>
          <p:nvPr/>
        </p:nvSpPr>
        <p:spPr>
          <a:xfrm>
            <a:off x="4253179" y="116254"/>
            <a:ext cx="713498" cy="20808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inicio</a:t>
            </a:r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9A021A6F-2DCB-4A47-95CF-3AA9C59B6DFE}"/>
              </a:ext>
            </a:extLst>
          </p:cNvPr>
          <p:cNvSpPr/>
          <p:nvPr/>
        </p:nvSpPr>
        <p:spPr>
          <a:xfrm>
            <a:off x="4228582" y="4747747"/>
            <a:ext cx="713498" cy="20808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fim</a:t>
            </a:r>
          </a:p>
        </p:txBody>
      </p:sp>
      <p:sp>
        <p:nvSpPr>
          <p:cNvPr id="6" name="Fluxograma: Decisão 5">
            <a:extLst>
              <a:ext uri="{FF2B5EF4-FFF2-40B4-BE49-F238E27FC236}">
                <a16:creationId xmlns:a16="http://schemas.microsoft.com/office/drawing/2014/main" id="{677FC65F-5B02-4647-853E-EBC921B58AB1}"/>
              </a:ext>
            </a:extLst>
          </p:cNvPr>
          <p:cNvSpPr/>
          <p:nvPr/>
        </p:nvSpPr>
        <p:spPr>
          <a:xfrm>
            <a:off x="4119512" y="687754"/>
            <a:ext cx="980831" cy="3556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 err="1"/>
              <a:t>while</a:t>
            </a:r>
            <a:r>
              <a:rPr lang="pt-BR" sz="600" dirty="0"/>
              <a:t>  </a:t>
            </a:r>
            <a:r>
              <a:rPr lang="pt-BR" sz="600" dirty="0" err="1"/>
              <a:t>cont</a:t>
            </a:r>
            <a:r>
              <a:rPr lang="pt-BR" sz="600" dirty="0"/>
              <a:t> &lt;=3 :</a:t>
            </a: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CD603CCA-0D71-49F9-B2E2-D1AA807C2A6D}"/>
              </a:ext>
            </a:extLst>
          </p:cNvPr>
          <p:cNvSpPr/>
          <p:nvPr/>
        </p:nvSpPr>
        <p:spPr>
          <a:xfrm>
            <a:off x="4277773" y="461108"/>
            <a:ext cx="664307" cy="13286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 err="1"/>
              <a:t>cont</a:t>
            </a:r>
            <a:r>
              <a:rPr lang="pt-BR" sz="600" dirty="0"/>
              <a:t> &lt;- 0</a:t>
            </a:r>
          </a:p>
        </p:txBody>
      </p:sp>
      <p:sp>
        <p:nvSpPr>
          <p:cNvPr id="9" name="Fluxograma: Entrada Manual 8">
            <a:extLst>
              <a:ext uri="{FF2B5EF4-FFF2-40B4-BE49-F238E27FC236}">
                <a16:creationId xmlns:a16="http://schemas.microsoft.com/office/drawing/2014/main" id="{04D83702-A6C4-4B59-8E8B-146ABAA4F7E9}"/>
              </a:ext>
            </a:extLst>
          </p:cNvPr>
          <p:cNvSpPr/>
          <p:nvPr/>
        </p:nvSpPr>
        <p:spPr>
          <a:xfrm>
            <a:off x="4119513" y="1088170"/>
            <a:ext cx="980830" cy="208086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    “</a:t>
            </a:r>
            <a:r>
              <a:rPr lang="pt-BR" sz="600" dirty="0" err="1"/>
              <a:t>Codigo</a:t>
            </a:r>
            <a:r>
              <a:rPr lang="pt-BR" sz="600" dirty="0"/>
              <a:t>” ”</a:t>
            </a:r>
            <a:r>
              <a:rPr lang="pt-BR" sz="600" dirty="0" err="1"/>
              <a:t>quant</a:t>
            </a:r>
            <a:r>
              <a:rPr lang="pt-BR" sz="600" dirty="0"/>
              <a:t>”</a:t>
            </a:r>
          </a:p>
        </p:txBody>
      </p:sp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952F2A00-A3B5-4EE0-887C-C58044732451}"/>
              </a:ext>
            </a:extLst>
          </p:cNvPr>
          <p:cNvSpPr/>
          <p:nvPr/>
        </p:nvSpPr>
        <p:spPr>
          <a:xfrm>
            <a:off x="4033764" y="3429000"/>
            <a:ext cx="1144748" cy="2080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 err="1"/>
              <a:t>Totalcompra</a:t>
            </a:r>
            <a:r>
              <a:rPr lang="pt-BR" sz="600" dirty="0"/>
              <a:t> &lt;- total - </a:t>
            </a:r>
            <a:r>
              <a:rPr lang="pt-BR" sz="600" dirty="0" err="1"/>
              <a:t>descont</a:t>
            </a:r>
            <a:endParaRPr lang="pt-BR" sz="600" dirty="0"/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9F944039-E80A-4233-B420-2CF34ADAE32F}"/>
              </a:ext>
            </a:extLst>
          </p:cNvPr>
          <p:cNvSpPr/>
          <p:nvPr/>
        </p:nvSpPr>
        <p:spPr>
          <a:xfrm>
            <a:off x="4142551" y="1901091"/>
            <a:ext cx="934743" cy="2080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total= </a:t>
            </a:r>
            <a:r>
              <a:rPr lang="pt-BR" sz="600" dirty="0" err="1"/>
              <a:t>quant</a:t>
            </a:r>
            <a:r>
              <a:rPr lang="pt-BR" sz="600" dirty="0"/>
              <a:t>*</a:t>
            </a:r>
            <a:r>
              <a:rPr lang="pt-BR" sz="600" dirty="0" err="1"/>
              <a:t>preco</a:t>
            </a:r>
            <a:endParaRPr lang="pt-BR" sz="600" dirty="0"/>
          </a:p>
        </p:txBody>
      </p:sp>
      <p:sp>
        <p:nvSpPr>
          <p:cNvPr id="12" name="Fluxograma: Decisão 11">
            <a:extLst>
              <a:ext uri="{FF2B5EF4-FFF2-40B4-BE49-F238E27FC236}">
                <a16:creationId xmlns:a16="http://schemas.microsoft.com/office/drawing/2014/main" id="{8BBF4EE5-C7BF-4291-B230-E40A04D38432}"/>
              </a:ext>
            </a:extLst>
          </p:cNvPr>
          <p:cNvSpPr/>
          <p:nvPr/>
        </p:nvSpPr>
        <p:spPr>
          <a:xfrm>
            <a:off x="3967106" y="2226402"/>
            <a:ext cx="1285631" cy="3556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if total &gt;=100:</a:t>
            </a:r>
          </a:p>
          <a:p>
            <a:pPr algn="ctr"/>
            <a:r>
              <a:rPr lang="en-US" sz="600" dirty="0"/>
              <a:t> </a:t>
            </a:r>
            <a:endParaRPr lang="pt-BR" sz="600" dirty="0"/>
          </a:p>
        </p:txBody>
      </p:sp>
      <p:sp>
        <p:nvSpPr>
          <p:cNvPr id="17" name="Fluxograma: Exibir 16">
            <a:extLst>
              <a:ext uri="{FF2B5EF4-FFF2-40B4-BE49-F238E27FC236}">
                <a16:creationId xmlns:a16="http://schemas.microsoft.com/office/drawing/2014/main" id="{8434E2F0-E7FB-4C34-AD5C-B2EF63964532}"/>
              </a:ext>
            </a:extLst>
          </p:cNvPr>
          <p:cNvSpPr/>
          <p:nvPr/>
        </p:nvSpPr>
        <p:spPr>
          <a:xfrm>
            <a:off x="4045933" y="3862042"/>
            <a:ext cx="1104942" cy="25562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B1628A5-ED15-41F8-BBB3-34B421A65CB5}"/>
              </a:ext>
            </a:extLst>
          </p:cNvPr>
          <p:cNvSpPr txBox="1"/>
          <p:nvPr/>
        </p:nvSpPr>
        <p:spPr>
          <a:xfrm>
            <a:off x="4102704" y="3871151"/>
            <a:ext cx="10005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“desconto” “</a:t>
            </a:r>
            <a:r>
              <a:rPr lang="pt-BR" sz="600" dirty="0" err="1"/>
              <a:t>totalcompra</a:t>
            </a:r>
            <a:r>
              <a:rPr lang="pt-BR" sz="600" dirty="0"/>
              <a:t>”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4B0048C-A728-4AF9-957C-270F7FF04503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4609927" y="324340"/>
            <a:ext cx="1" cy="13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8D028AD-31EF-4063-AC2A-C414FF36EF98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4609927" y="593969"/>
            <a:ext cx="1" cy="9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F52179F-82F0-4DD7-9264-35987ADC1006}"/>
              </a:ext>
            </a:extLst>
          </p:cNvPr>
          <p:cNvSpPr txBox="1"/>
          <p:nvPr/>
        </p:nvSpPr>
        <p:spPr>
          <a:xfrm>
            <a:off x="5250550" y="2227823"/>
            <a:ext cx="3171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9561109-9BE3-4211-9B07-0ED95B909756}"/>
              </a:ext>
            </a:extLst>
          </p:cNvPr>
          <p:cNvSpPr txBox="1"/>
          <p:nvPr/>
        </p:nvSpPr>
        <p:spPr>
          <a:xfrm>
            <a:off x="3651821" y="2227823"/>
            <a:ext cx="351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não</a:t>
            </a:r>
          </a:p>
        </p:txBody>
      </p:sp>
      <p:sp>
        <p:nvSpPr>
          <p:cNvPr id="28" name="Fluxograma: Processo 27">
            <a:extLst>
              <a:ext uri="{FF2B5EF4-FFF2-40B4-BE49-F238E27FC236}">
                <a16:creationId xmlns:a16="http://schemas.microsoft.com/office/drawing/2014/main" id="{5BC528AB-2C10-4B67-A24A-3CFF26A1152E}"/>
              </a:ext>
            </a:extLst>
          </p:cNvPr>
          <p:cNvSpPr/>
          <p:nvPr/>
        </p:nvSpPr>
        <p:spPr>
          <a:xfrm>
            <a:off x="3167961" y="2767498"/>
            <a:ext cx="934743" cy="2080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desc &lt;- total * 0.05</a:t>
            </a:r>
            <a:endParaRPr lang="pt-BR" sz="600" dirty="0"/>
          </a:p>
        </p:txBody>
      </p:sp>
      <p:sp>
        <p:nvSpPr>
          <p:cNvPr id="30" name="Fluxograma: Processo 29">
            <a:extLst>
              <a:ext uri="{FF2B5EF4-FFF2-40B4-BE49-F238E27FC236}">
                <a16:creationId xmlns:a16="http://schemas.microsoft.com/office/drawing/2014/main" id="{DD99DDF9-942C-4598-B4E5-24CE6D7A2D7C}"/>
              </a:ext>
            </a:extLst>
          </p:cNvPr>
          <p:cNvSpPr/>
          <p:nvPr/>
        </p:nvSpPr>
        <p:spPr>
          <a:xfrm>
            <a:off x="5116312" y="2799780"/>
            <a:ext cx="934743" cy="2080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desc </a:t>
            </a:r>
            <a:r>
              <a:rPr lang="en-US" sz="600" dirty="0" err="1"/>
              <a:t>desc</a:t>
            </a:r>
            <a:r>
              <a:rPr lang="en-US" sz="600" dirty="0"/>
              <a:t> &lt;- total * 0.1</a:t>
            </a:r>
            <a:endParaRPr lang="pt-BR" sz="600" dirty="0"/>
          </a:p>
          <a:p>
            <a:pPr algn="ctr"/>
            <a:r>
              <a:rPr lang="en-US" sz="600" dirty="0"/>
              <a:t>&lt;- total * 0.1</a:t>
            </a:r>
            <a:endParaRPr lang="pt-BR" sz="600" dirty="0"/>
          </a:p>
        </p:txBody>
      </p:sp>
      <p:sp>
        <p:nvSpPr>
          <p:cNvPr id="36" name="Fluxograma: Entrada Manual 35">
            <a:extLst>
              <a:ext uri="{FF2B5EF4-FFF2-40B4-BE49-F238E27FC236}">
                <a16:creationId xmlns:a16="http://schemas.microsoft.com/office/drawing/2014/main" id="{07729D91-74F6-49DB-A5D1-1FB4FFD56F82}"/>
              </a:ext>
            </a:extLst>
          </p:cNvPr>
          <p:cNvSpPr/>
          <p:nvPr/>
        </p:nvSpPr>
        <p:spPr>
          <a:xfrm>
            <a:off x="4119512" y="1354864"/>
            <a:ext cx="980830" cy="208086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    descrição</a:t>
            </a:r>
          </a:p>
        </p:txBody>
      </p:sp>
      <p:sp>
        <p:nvSpPr>
          <p:cNvPr id="38" name="Fluxograma: Entrada Manual 37">
            <a:extLst>
              <a:ext uri="{FF2B5EF4-FFF2-40B4-BE49-F238E27FC236}">
                <a16:creationId xmlns:a16="http://schemas.microsoft.com/office/drawing/2014/main" id="{4C1E3EBE-5A5F-42F4-AF61-D302A730C4FF}"/>
              </a:ext>
            </a:extLst>
          </p:cNvPr>
          <p:cNvSpPr/>
          <p:nvPr/>
        </p:nvSpPr>
        <p:spPr>
          <a:xfrm>
            <a:off x="4107989" y="1627977"/>
            <a:ext cx="980830" cy="193978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    </a:t>
            </a:r>
            <a:r>
              <a:rPr lang="pt-BR" sz="600" dirty="0" err="1"/>
              <a:t>preco</a:t>
            </a:r>
            <a:endParaRPr lang="pt-BR" sz="600" dirty="0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33BCDEB9-211E-43BA-BEA7-846C0EAC15D5}"/>
              </a:ext>
            </a:extLst>
          </p:cNvPr>
          <p:cNvCxnSpPr>
            <a:stCxn id="12" idx="3"/>
            <a:endCxn id="30" idx="0"/>
          </p:cNvCxnSpPr>
          <p:nvPr/>
        </p:nvCxnSpPr>
        <p:spPr>
          <a:xfrm>
            <a:off x="5252737" y="2404202"/>
            <a:ext cx="330947" cy="395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F1BC793D-B9DD-4845-9F33-6C3AF546CF08}"/>
              </a:ext>
            </a:extLst>
          </p:cNvPr>
          <p:cNvCxnSpPr>
            <a:stCxn id="12" idx="1"/>
            <a:endCxn id="28" idx="0"/>
          </p:cNvCxnSpPr>
          <p:nvPr/>
        </p:nvCxnSpPr>
        <p:spPr>
          <a:xfrm rot="10800000" flipV="1">
            <a:off x="3635334" y="2404202"/>
            <a:ext cx="331773" cy="3632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19B86FBE-ABDF-41A9-8D64-B4AF4C5F7A8C}"/>
              </a:ext>
            </a:extLst>
          </p:cNvPr>
          <p:cNvSpPr/>
          <p:nvPr/>
        </p:nvSpPr>
        <p:spPr>
          <a:xfrm>
            <a:off x="4509647" y="3058608"/>
            <a:ext cx="192982" cy="18684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0A193A88-F54A-4FE4-8079-16694CB6880C}"/>
              </a:ext>
            </a:extLst>
          </p:cNvPr>
          <p:cNvCxnSpPr>
            <a:cxnSpLocks/>
            <a:stCxn id="28" idx="2"/>
            <a:endCxn id="51" idx="2"/>
          </p:cNvCxnSpPr>
          <p:nvPr/>
        </p:nvCxnSpPr>
        <p:spPr>
          <a:xfrm rot="16200000" flipH="1">
            <a:off x="3984266" y="2626650"/>
            <a:ext cx="176448" cy="874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86F23487-D127-4545-893D-C40046849FF6}"/>
              </a:ext>
            </a:extLst>
          </p:cNvPr>
          <p:cNvCxnSpPr>
            <a:stCxn id="30" idx="2"/>
            <a:endCxn id="51" idx="6"/>
          </p:cNvCxnSpPr>
          <p:nvPr/>
        </p:nvCxnSpPr>
        <p:spPr>
          <a:xfrm rot="5400000">
            <a:off x="5071074" y="2639421"/>
            <a:ext cx="144166" cy="881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AA9D5B3-8E60-4FB8-AB65-98B7234584B9}"/>
              </a:ext>
            </a:extLst>
          </p:cNvPr>
          <p:cNvCxnSpPr>
            <a:stCxn id="51" idx="4"/>
            <a:endCxn id="10" idx="0"/>
          </p:cNvCxnSpPr>
          <p:nvPr/>
        </p:nvCxnSpPr>
        <p:spPr>
          <a:xfrm>
            <a:off x="4606138" y="3245454"/>
            <a:ext cx="0" cy="18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22EDF835-3640-438A-A3CC-F1FDAB12BE35}"/>
              </a:ext>
            </a:extLst>
          </p:cNvPr>
          <p:cNvCxnSpPr>
            <a:cxnSpLocks/>
            <a:stCxn id="65" idx="1"/>
            <a:endCxn id="6" idx="1"/>
          </p:cNvCxnSpPr>
          <p:nvPr/>
        </p:nvCxnSpPr>
        <p:spPr>
          <a:xfrm rot="10800000">
            <a:off x="4119512" y="865554"/>
            <a:ext cx="19254" cy="3477070"/>
          </a:xfrm>
          <a:prstGeom prst="bentConnector3">
            <a:avLst>
              <a:gd name="adj1" fmla="val 62302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Fluxograma: Processo 64">
            <a:extLst>
              <a:ext uri="{FF2B5EF4-FFF2-40B4-BE49-F238E27FC236}">
                <a16:creationId xmlns:a16="http://schemas.microsoft.com/office/drawing/2014/main" id="{04CADAC2-A538-4EE2-ACC4-B8C801A1B244}"/>
              </a:ext>
            </a:extLst>
          </p:cNvPr>
          <p:cNvSpPr/>
          <p:nvPr/>
        </p:nvSpPr>
        <p:spPr>
          <a:xfrm>
            <a:off x="4138766" y="4238581"/>
            <a:ext cx="934743" cy="2080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 err="1"/>
              <a:t>Cont</a:t>
            </a:r>
            <a:r>
              <a:rPr lang="pt-BR" sz="600" dirty="0"/>
              <a:t>&lt;- </a:t>
            </a:r>
            <a:r>
              <a:rPr lang="pt-BR" sz="600" dirty="0" err="1"/>
              <a:t>cont</a:t>
            </a:r>
            <a:r>
              <a:rPr lang="pt-BR" sz="600" dirty="0"/>
              <a:t> + !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A4073E0E-0FAD-42F7-AF98-B12F545D2B5C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flipH="1">
            <a:off x="4603002" y="3637086"/>
            <a:ext cx="3136" cy="23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36B813BC-FD01-4120-856E-9BF4CF34D35E}"/>
              </a:ext>
            </a:extLst>
          </p:cNvPr>
          <p:cNvCxnSpPr>
            <a:stCxn id="17" idx="2"/>
            <a:endCxn id="65" idx="0"/>
          </p:cNvCxnSpPr>
          <p:nvPr/>
        </p:nvCxnSpPr>
        <p:spPr>
          <a:xfrm>
            <a:off x="4598404" y="4117668"/>
            <a:ext cx="7734" cy="12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88DCB691-3938-4448-8AFC-DB7C3C56BD9A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 flipH="1">
            <a:off x="4585331" y="865554"/>
            <a:ext cx="515012" cy="3882193"/>
          </a:xfrm>
          <a:prstGeom prst="bentConnector4">
            <a:avLst>
              <a:gd name="adj1" fmla="val -267833"/>
              <a:gd name="adj2" fmla="val 952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066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LUIZ CARDILHO</dc:creator>
  <cp:lastModifiedBy>JOSE LUIZ CARDILHO</cp:lastModifiedBy>
  <cp:revision>3</cp:revision>
  <dcterms:created xsi:type="dcterms:W3CDTF">2021-11-01T17:55:53Z</dcterms:created>
  <dcterms:modified xsi:type="dcterms:W3CDTF">2021-11-09T15:42:37Z</dcterms:modified>
</cp:coreProperties>
</file>