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60" d="100"/>
          <a:sy n="160" d="100"/>
        </p:scale>
        <p:origin x="-2514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4F60-85D7-497C-8FB6-1C92C34E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58E25-7F45-4D5A-A417-BAAFCFC1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80900-2CE2-4113-8246-B9D9048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EB322-E12A-458B-9BE6-C2BC750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40B28-BFB0-437E-989F-0AD2D0C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86B4-D6D6-478F-8716-6BE0906C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19AA36-8539-4B3E-86F3-FF864533F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A345-87C5-40D9-BA9F-90759947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9A7A1-065F-4CDA-925D-D5F29D33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40A46-E1AB-4539-AE9E-975E2E57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6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A7E5E-6572-454E-9288-D1DD7E101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2986F-22B7-4E9E-83B4-631AF046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976F6-3C59-4266-B7D9-1EA9E092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2850A-B95D-4AE4-97DB-51953F1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9109D-5B91-4B13-A1D1-8D3FE84D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F8F66-07F5-4AED-876E-94BFF36B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5FB0B-63DB-4AB7-A82E-87D89B4F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3A64F-22A2-4344-A905-EA5C24A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85011-89C2-49A9-B304-17135007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43434-CB37-4A89-855E-6CE283D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5D21-135F-4073-AD9E-E476BCB4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79320-6B95-4CEC-A8B0-01BC0693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51123-9112-487A-AB14-4DC8EC2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275C9-2A2A-4EAD-B7E3-3B61FE2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8274B-A7CA-4AD4-9D4F-911F159F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B011A-6180-45B1-B336-B717923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B10E0-A0A3-4909-8BF5-9607AA9F1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42CA1A-4B49-48C0-A764-3450A32D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F5787-B014-4BCB-9D19-57D7F9DA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2135E5-1250-4E05-A9F5-578D7020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4F7F4-FC2F-437E-9C52-035F503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9E1E1-DA36-493B-8F9E-7B351AB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844BBA-BF72-47E0-9688-D2F687EC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688631-DFF9-4F22-8DB9-0626658E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5D3970-4241-4DE9-861D-516AE65C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AD11C3-443B-4B8E-B323-3CB2820D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E220D7-997F-4424-BA23-8EA47ED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3E0FD5-E00B-426E-878C-43CDCED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DC21C4-3A97-49FE-B57E-CB87B35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7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8CE8-57C5-446A-A636-14E76A3A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217E6-1BA1-4C4B-AB1B-7EDB88F4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02F5FE-2548-498B-A059-EF9BD26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65755-7E6C-43C8-AB0B-50EC142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BAC860-47D7-48F5-8352-1C2FB79B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CAAE7A-D240-4644-BAA0-F9B7CED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A844A-0DC7-45CC-A247-037284F0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EC4-D508-4466-91F7-9F9D24C3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54514-81CD-4D88-B257-AD4FF7E1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A1CB09-FDE8-40D8-91A5-4238C833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E4224-2A64-4F3D-B5D1-2B6568A4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7E152-2D65-4B85-A792-DB8420D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58E3C-C8EC-4027-ABFA-1B5B4F4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8FB4-CCB8-4016-A909-8A438E0A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46BD3A-9870-4CB5-9978-A6715162D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FF7AB6-B8D7-46FF-9F00-7767D341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06A86-7C3E-4D0E-9F94-E81FDB2A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07F3C-950A-4A6A-9F1D-021B7A06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7A4A9-B7B9-4BBD-AF91-CD67528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3CF5E1-847E-41E4-AE16-A92234A3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9FA91D-B597-49CA-B789-4BEC4BAD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AEB95-A99E-45D7-B11D-B132E5A1D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65B5-0907-477E-8634-FA3ADCC6743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A1D04-2177-44AC-8359-63EAF174C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C16BF-7785-4ECE-B396-4597279C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E17E33E-D817-451D-A5D6-EE37D42D41A7}"/>
              </a:ext>
            </a:extLst>
          </p:cNvPr>
          <p:cNvSpPr/>
          <p:nvPr/>
        </p:nvSpPr>
        <p:spPr>
          <a:xfrm>
            <a:off x="4253179" y="116254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43A5DE9C-4260-46F9-BDF3-99A8C7CA49A5}"/>
              </a:ext>
            </a:extLst>
          </p:cNvPr>
          <p:cNvSpPr/>
          <p:nvPr/>
        </p:nvSpPr>
        <p:spPr>
          <a:xfrm>
            <a:off x="4141968" y="1079501"/>
            <a:ext cx="964827" cy="1717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</a:t>
            </a:r>
            <a:r>
              <a:rPr lang="pt-BR" sz="600" dirty="0" err="1"/>
              <a:t>cont</a:t>
            </a:r>
            <a:r>
              <a:rPr lang="pt-BR" sz="600" dirty="0"/>
              <a:t>&lt;- cont+1</a:t>
            </a:r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5BB5974E-BF81-48C1-A32F-80058F86D792}"/>
              </a:ext>
            </a:extLst>
          </p:cNvPr>
          <p:cNvSpPr/>
          <p:nvPr/>
        </p:nvSpPr>
        <p:spPr>
          <a:xfrm>
            <a:off x="4088598" y="3785231"/>
            <a:ext cx="1104942" cy="25562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355A281-CEE7-4DDE-BDD6-C286970E0020}"/>
              </a:ext>
            </a:extLst>
          </p:cNvPr>
          <p:cNvSpPr/>
          <p:nvPr/>
        </p:nvSpPr>
        <p:spPr>
          <a:xfrm>
            <a:off x="4315581" y="4287325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fim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F78620-3F0D-4806-BFE9-5DB9357C16BA}"/>
              </a:ext>
            </a:extLst>
          </p:cNvPr>
          <p:cNvSpPr txBox="1"/>
          <p:nvPr/>
        </p:nvSpPr>
        <p:spPr>
          <a:xfrm>
            <a:off x="4183867" y="3777710"/>
            <a:ext cx="98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                  par, </a:t>
            </a:r>
          </a:p>
          <a:p>
            <a:r>
              <a:rPr lang="pt-BR" sz="600" dirty="0"/>
              <a:t>                 impar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FFFB231-4626-475C-AD96-8B4F0F8E346D}"/>
              </a:ext>
            </a:extLst>
          </p:cNvPr>
          <p:cNvCxnSpPr>
            <a:cxnSpLocks/>
          </p:cNvCxnSpPr>
          <p:nvPr/>
        </p:nvCxnSpPr>
        <p:spPr>
          <a:xfrm flipH="1">
            <a:off x="4599170" y="924857"/>
            <a:ext cx="1" cy="17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09057F5F-02DD-40B2-A951-545154962DFA}"/>
              </a:ext>
            </a:extLst>
          </p:cNvPr>
          <p:cNvCxnSpPr>
            <a:cxnSpLocks/>
            <a:stCxn id="29" idx="1"/>
            <a:endCxn id="2" idx="1"/>
          </p:cNvCxnSpPr>
          <p:nvPr/>
        </p:nvCxnSpPr>
        <p:spPr>
          <a:xfrm rot="10800000">
            <a:off x="4141970" y="814218"/>
            <a:ext cx="91969" cy="2565139"/>
          </a:xfrm>
          <a:prstGeom prst="bentConnector3">
            <a:avLst>
              <a:gd name="adj1" fmla="val 13363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1345D89-C981-4C6F-923E-D594CFC1D123}"/>
              </a:ext>
            </a:extLst>
          </p:cNvPr>
          <p:cNvSpPr txBox="1"/>
          <p:nvPr/>
        </p:nvSpPr>
        <p:spPr>
          <a:xfrm>
            <a:off x="3861436" y="3524069"/>
            <a:ext cx="317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2" name="Fluxograma: Entrada Manual 1">
            <a:extLst>
              <a:ext uri="{FF2B5EF4-FFF2-40B4-BE49-F238E27FC236}">
                <a16:creationId xmlns:a16="http://schemas.microsoft.com/office/drawing/2014/main" id="{2DB53516-37C3-46B6-AFBA-5887A690DCC1}"/>
              </a:ext>
            </a:extLst>
          </p:cNvPr>
          <p:cNvSpPr/>
          <p:nvPr/>
        </p:nvSpPr>
        <p:spPr>
          <a:xfrm>
            <a:off x="4141969" y="715951"/>
            <a:ext cx="914400" cy="19653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numero</a:t>
            </a:r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208956D-15BA-4CF0-BF59-97514500165D}"/>
              </a:ext>
            </a:extLst>
          </p:cNvPr>
          <p:cNvSpPr/>
          <p:nvPr/>
        </p:nvSpPr>
        <p:spPr>
          <a:xfrm>
            <a:off x="4110710" y="405999"/>
            <a:ext cx="945660" cy="2556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cont</a:t>
            </a:r>
            <a:r>
              <a:rPr lang="pt-BR" sz="600" dirty="0"/>
              <a:t>&lt;- 0</a:t>
            </a:r>
          </a:p>
          <a:p>
            <a:pPr algn="ctr"/>
            <a:r>
              <a:rPr lang="pt-BR" sz="600" dirty="0"/>
              <a:t>Par&lt;-0,</a:t>
            </a:r>
          </a:p>
          <a:p>
            <a:pPr algn="ctr"/>
            <a:r>
              <a:rPr lang="pt-BR" sz="600" dirty="0"/>
              <a:t>Impar&lt;-0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21A0299-ACBD-41D4-A0E0-379BF8511637}"/>
              </a:ext>
            </a:extLst>
          </p:cNvPr>
          <p:cNvCxnSpPr>
            <a:cxnSpLocks/>
            <a:stCxn id="29" idx="2"/>
            <a:endCxn id="15" idx="0"/>
          </p:cNvCxnSpPr>
          <p:nvPr/>
        </p:nvCxnSpPr>
        <p:spPr>
          <a:xfrm>
            <a:off x="4667594" y="3533883"/>
            <a:ext cx="10047" cy="24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58B749C-91CF-4C2D-9E83-ECB74055355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72330" y="4035809"/>
            <a:ext cx="2" cy="25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3F052E99-EDBE-48B4-B5C1-97C18ADEF950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583540" y="661625"/>
            <a:ext cx="15629" cy="7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F7E2CBFB-6CF2-411F-9A8B-79F689D59973}"/>
              </a:ext>
            </a:extLst>
          </p:cNvPr>
          <p:cNvSpPr/>
          <p:nvPr/>
        </p:nvSpPr>
        <p:spPr>
          <a:xfrm>
            <a:off x="4233938" y="1555935"/>
            <a:ext cx="822431" cy="407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Numero % 2 = 0</a:t>
            </a:r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09E7531D-57C1-4FF4-A7B6-DC553C3EB095}"/>
              </a:ext>
            </a:extLst>
          </p:cNvPr>
          <p:cNvSpPr/>
          <p:nvPr/>
        </p:nvSpPr>
        <p:spPr>
          <a:xfrm>
            <a:off x="5150340" y="1996815"/>
            <a:ext cx="945660" cy="2556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Par &lt;- par+1</a:t>
            </a:r>
          </a:p>
        </p:txBody>
      </p:sp>
      <p:sp>
        <p:nvSpPr>
          <p:cNvPr id="35" name="Fluxograma: Processo 34">
            <a:extLst>
              <a:ext uri="{FF2B5EF4-FFF2-40B4-BE49-F238E27FC236}">
                <a16:creationId xmlns:a16="http://schemas.microsoft.com/office/drawing/2014/main" id="{CE57AAD4-DBEB-4233-8827-4233A261B4F5}"/>
              </a:ext>
            </a:extLst>
          </p:cNvPr>
          <p:cNvSpPr/>
          <p:nvPr/>
        </p:nvSpPr>
        <p:spPr>
          <a:xfrm>
            <a:off x="3243945" y="2016466"/>
            <a:ext cx="945660" cy="2556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Impar &lt;- impar+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CD01968-D445-417C-9C61-EA43A0E72DEA}"/>
              </a:ext>
            </a:extLst>
          </p:cNvPr>
          <p:cNvSpPr/>
          <p:nvPr/>
        </p:nvSpPr>
        <p:spPr>
          <a:xfrm>
            <a:off x="4505592" y="2612215"/>
            <a:ext cx="281124" cy="2689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09E27DAD-AB7D-4AD9-BC9E-76B2E2A957D7}"/>
              </a:ext>
            </a:extLst>
          </p:cNvPr>
          <p:cNvCxnSpPr>
            <a:stCxn id="23" idx="1"/>
            <a:endCxn id="35" idx="0"/>
          </p:cNvCxnSpPr>
          <p:nvPr/>
        </p:nvCxnSpPr>
        <p:spPr>
          <a:xfrm rot="10800000" flipV="1">
            <a:off x="3716776" y="1759486"/>
            <a:ext cx="517163" cy="256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C8EF73C2-D449-4947-B16B-A13044784691}"/>
              </a:ext>
            </a:extLst>
          </p:cNvPr>
          <p:cNvCxnSpPr>
            <a:stCxn id="23" idx="3"/>
            <a:endCxn id="34" idx="0"/>
          </p:cNvCxnSpPr>
          <p:nvPr/>
        </p:nvCxnSpPr>
        <p:spPr>
          <a:xfrm>
            <a:off x="5056369" y="1759486"/>
            <a:ext cx="566801" cy="237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733AB1DA-3223-40E6-AE55-5590BA5C59A7}"/>
              </a:ext>
            </a:extLst>
          </p:cNvPr>
          <p:cNvCxnSpPr>
            <a:stCxn id="35" idx="2"/>
            <a:endCxn id="27" idx="2"/>
          </p:cNvCxnSpPr>
          <p:nvPr/>
        </p:nvCxnSpPr>
        <p:spPr>
          <a:xfrm rot="16200000" flipH="1">
            <a:off x="3873886" y="2114980"/>
            <a:ext cx="474594" cy="788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E0072058-AE1A-46FA-89F3-D5ABA45AB1D0}"/>
              </a:ext>
            </a:extLst>
          </p:cNvPr>
          <p:cNvCxnSpPr>
            <a:stCxn id="34" idx="2"/>
            <a:endCxn id="27" idx="6"/>
          </p:cNvCxnSpPr>
          <p:nvPr/>
        </p:nvCxnSpPr>
        <p:spPr>
          <a:xfrm rot="5400000">
            <a:off x="4957821" y="2081336"/>
            <a:ext cx="494245" cy="836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57543351-7999-413D-BF30-0D95286D6CD9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4646154" y="2881156"/>
            <a:ext cx="11488" cy="35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AC63C05C-7F2D-4B81-AB9E-5F6FABA7B3A7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24382" y="1251285"/>
            <a:ext cx="20772" cy="30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uxograma: Decisão 28">
            <a:extLst>
              <a:ext uri="{FF2B5EF4-FFF2-40B4-BE49-F238E27FC236}">
                <a16:creationId xmlns:a16="http://schemas.microsoft.com/office/drawing/2014/main" id="{5E66BD0B-2B44-41BB-9274-1EED6751FE64}"/>
              </a:ext>
            </a:extLst>
          </p:cNvPr>
          <p:cNvSpPr/>
          <p:nvPr/>
        </p:nvSpPr>
        <p:spPr>
          <a:xfrm>
            <a:off x="4233938" y="3224829"/>
            <a:ext cx="867311" cy="3090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cont</a:t>
            </a:r>
            <a:r>
              <a:rPr lang="pt-BR" sz="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366231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5</cp:revision>
  <dcterms:created xsi:type="dcterms:W3CDTF">2021-11-12T22:38:03Z</dcterms:created>
  <dcterms:modified xsi:type="dcterms:W3CDTF">2021-11-30T15:26:58Z</dcterms:modified>
</cp:coreProperties>
</file>