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1" d="100"/>
          <a:sy n="91" d="100"/>
        </p:scale>
        <p:origin x="135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465E-BC2A-413B-9991-F4762BE36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EC1148-EC42-4FB2-B193-8C6928C68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525E2-A593-402E-B9A6-9ED9873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E1405-2A1A-408C-8310-50AC77F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10038-2259-49A2-92D6-93487ED3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6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C8B6D-E3B6-445F-9587-14EDF08C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4CC7E4-9A48-4923-8456-BF6062661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F4E42A-1D6B-4E61-B9ED-AFD2390D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B37AB-B18F-41E6-9A04-199F794D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6FFE3-2E8C-40AA-8E51-5A6F2EA3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85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98E16C-F01B-4580-BF55-5F656D9C1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C64AE5-4908-466B-9A24-922D9BAC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983C4-4790-49E1-A739-7704B90F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9CF60-267F-4A16-B90B-CBF5F312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55F5E-9E8A-4D23-BAAF-D59EFE49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9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8FDB1-B4B8-4FFE-B76E-614C461E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B4FBB-DA8F-4D82-B633-F11D3E6E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96DDD-CEC3-41A0-94C4-1F1E88C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622A7-69E6-4480-B0E8-01F9F05E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4DE7F-7346-4EF3-B4E6-88E676ED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5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EBD03-252F-4FC9-9C2D-E923D380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9611F5-B3FC-4286-958B-D1B28AAD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5BD00-9909-415A-AD86-2C7433E4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49316-CD1D-4934-B0CD-F63E4C22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71C410-C3B4-4F7B-8BD5-4F31FA2D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0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E0127-0AC3-4D01-8627-E40827A7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03BDA-A26C-4260-8BAA-771EDB29E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AEFA1B-9F42-4FD5-8694-384C2402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1DD20B-F49B-4144-B061-97D99C62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16F043-9A8C-44D3-A906-B4A78BC1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4F4F0B-F03B-447A-AB4E-7A78EA28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14D1-6997-4C2B-BD81-3649999F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A678C7-D6FB-4054-8C5C-2DE5B2FB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DA632B-9BD6-484E-8D70-BEF843DD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445AE-9711-435C-848A-1E98E3A64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957218-A009-4FB8-BF01-8BA834FAB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F23A9-2715-451A-9AEF-F15A786B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C4E536-89B5-4DA4-BE06-14B0EF7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FAD4CE-8AE4-41ED-9034-2E378AB1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671-1F65-4A3D-8B7C-CD7ABEF8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5C660A-8212-4152-B00D-539C042E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E4BACA-2F98-42A0-BB55-8CB6A5C0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BDCA26-ECC9-478E-AEB3-A0F3E666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0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6293D8-B8AE-4BE3-9135-5A9CEBC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33E996-CFA0-4034-A2B4-2F034BDF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3F451C-F2E2-4D36-BB8B-273BF14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4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51652-017D-46E5-9245-01AC0BE3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5C0CD-6D9C-4672-98D8-E132BA3A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D15D90-A025-4EC8-A33A-1F873825F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AF8AF-81A0-419A-9DE4-044E78A4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6D7B73-C2AC-4D0D-948D-301DF28E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11124D-D35C-4331-BCFF-C25BCAE7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E107-E27B-4425-A62E-E5D7F9F8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F9A7E6-1711-43D5-A984-6F78D25E5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68330A-DD37-4D17-A405-F05A9DEC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217859-0F67-4437-8755-F717D0EA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4779A8-7128-4C94-9373-0338B76A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4450B0-837F-43BC-883D-F5D5CFD1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6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3E018B-2DF0-478D-97B4-62A0F6A1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4230D-5FC7-46F3-B94B-EDC5FCC9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4E895-9B53-44C7-9522-6B02C0C29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46C4-E6D0-44D3-BDAC-0A60C091C58E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B9B04-5736-404D-A004-725B62DC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362F1-D7D5-4291-942C-4A71C7DD4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752F-BEF5-4801-8D37-B245ED4D0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DB42BC77-46A7-490F-AB04-D1FC79761E60}"/>
              </a:ext>
            </a:extLst>
          </p:cNvPr>
          <p:cNvSpPr/>
          <p:nvPr/>
        </p:nvSpPr>
        <p:spPr>
          <a:xfrm>
            <a:off x="1828800" y="120434"/>
            <a:ext cx="1116106" cy="22275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INICIO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E7D00F75-6700-4734-AB3D-88CD876DC072}"/>
              </a:ext>
            </a:extLst>
          </p:cNvPr>
          <p:cNvSpPr/>
          <p:nvPr/>
        </p:nvSpPr>
        <p:spPr>
          <a:xfrm>
            <a:off x="5867123" y="5760370"/>
            <a:ext cx="1116106" cy="28003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FIM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FF18925F-99F6-40CA-9192-305251072543}"/>
              </a:ext>
            </a:extLst>
          </p:cNvPr>
          <p:cNvSpPr/>
          <p:nvPr/>
        </p:nvSpPr>
        <p:spPr>
          <a:xfrm>
            <a:off x="1742367" y="469480"/>
            <a:ext cx="1288972" cy="3170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800" u="none" strike="noStrike" dirty="0">
                <a:effectLst/>
              </a:rPr>
              <a:t>  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</a:t>
            </a:r>
            <a:r>
              <a:rPr lang="pt-BR" sz="6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</a:t>
            </a:r>
            <a:r>
              <a:rPr lang="pt-BR" sz="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"sim“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</a:t>
            </a:r>
            <a:r>
              <a:rPr lang="pt-BR" sz="6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while</a:t>
            </a:r>
            <a:r>
              <a:rPr lang="pt-BR" sz="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6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</a:t>
            </a:r>
            <a:r>
              <a:rPr lang="pt-BR" sz="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"sim" :</a:t>
            </a:r>
            <a:endParaRPr lang="pt-BR" sz="6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b"/>
            <a:endParaRPr lang="pt-BR" sz="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D6C8EF88-5467-4983-8FE7-D14514AB9825}"/>
              </a:ext>
            </a:extLst>
          </p:cNvPr>
          <p:cNvSpPr/>
          <p:nvPr/>
        </p:nvSpPr>
        <p:spPr>
          <a:xfrm>
            <a:off x="1681774" y="948512"/>
            <a:ext cx="1410158" cy="31706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“</a:t>
            </a:r>
            <a:r>
              <a:rPr lang="pt-BR" sz="800" u="none" strike="noStrike" dirty="0">
                <a:effectLst/>
              </a:rPr>
              <a:t>DIGITE UM NUMERO</a:t>
            </a:r>
            <a:r>
              <a:rPr lang="pt-BR" sz="800" dirty="0"/>
              <a:t>”</a:t>
            </a:r>
            <a:endParaRPr lang="pt-BR" dirty="0"/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C5CB6A93-29B4-428A-8FA3-987F1A76D800}"/>
              </a:ext>
            </a:extLst>
          </p:cNvPr>
          <p:cNvSpPr/>
          <p:nvPr/>
        </p:nvSpPr>
        <p:spPr>
          <a:xfrm>
            <a:off x="1387409" y="3053056"/>
            <a:ext cx="1927951" cy="572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u="none" strike="noStrike" dirty="0" err="1">
                <a:effectLst/>
              </a:rPr>
              <a:t>elif</a:t>
            </a:r>
            <a:r>
              <a:rPr lang="pt-BR" sz="800" u="none" strike="noStrike" dirty="0">
                <a:effectLst/>
              </a:rPr>
              <a:t> </a:t>
            </a:r>
            <a:r>
              <a:rPr lang="pt-BR" sz="800" u="none" strike="noStrike" dirty="0" err="1">
                <a:effectLst/>
              </a:rPr>
              <a:t>opcao</a:t>
            </a:r>
            <a:r>
              <a:rPr lang="pt-BR" sz="800" u="none" strike="noStrike" dirty="0">
                <a:effectLst/>
              </a:rPr>
              <a:t> == "-" </a:t>
            </a:r>
            <a:endParaRPr lang="pt-BR" sz="800" dirty="0"/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CD84A687-2E69-432A-9C4D-5C6EE88104A0}"/>
              </a:ext>
            </a:extLst>
          </p:cNvPr>
          <p:cNvSpPr/>
          <p:nvPr/>
        </p:nvSpPr>
        <p:spPr>
          <a:xfrm>
            <a:off x="3989597" y="2528096"/>
            <a:ext cx="1288972" cy="2690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 </a:t>
            </a:r>
            <a:r>
              <a:rPr lang="pt-BR" sz="800" u="none" strike="noStrike" dirty="0">
                <a:effectLst/>
              </a:rPr>
              <a:t> soma = num1 + num2</a:t>
            </a:r>
            <a:endParaRPr lang="pt-BR" sz="8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6BA1641-C322-404D-860A-216DB214916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386853" y="343191"/>
            <a:ext cx="0" cy="12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478FF04-7B86-4AD3-ABBB-869275E21DC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86853" y="786540"/>
            <a:ext cx="0" cy="1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8A0BE88-7D3D-4387-A01B-022B321DB7D6}"/>
              </a:ext>
            </a:extLst>
          </p:cNvPr>
          <p:cNvSpPr txBox="1"/>
          <p:nvPr/>
        </p:nvSpPr>
        <p:spPr>
          <a:xfrm>
            <a:off x="3484084" y="406335"/>
            <a:ext cx="55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D595BC5-392A-4982-ACCE-28425E806571}"/>
              </a:ext>
            </a:extLst>
          </p:cNvPr>
          <p:cNvSpPr txBox="1"/>
          <p:nvPr/>
        </p:nvSpPr>
        <p:spPr>
          <a:xfrm>
            <a:off x="3484084" y="2473203"/>
            <a:ext cx="422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SIM</a:t>
            </a:r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0987E1E1-8E98-4860-AE5A-771B22A4AEEF}"/>
              </a:ext>
            </a:extLst>
          </p:cNvPr>
          <p:cNvSpPr/>
          <p:nvPr/>
        </p:nvSpPr>
        <p:spPr>
          <a:xfrm>
            <a:off x="1556417" y="5757766"/>
            <a:ext cx="1589931" cy="282636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“</a:t>
            </a:r>
            <a:r>
              <a:rPr lang="pt-BR" sz="800" u="none" strike="noStrike" dirty="0">
                <a:effectLst/>
              </a:rPr>
              <a:t>QUER CONTINUAR EXECUTANDO DIGITE sim/ não </a:t>
            </a:r>
            <a:r>
              <a:rPr lang="pt-BR" sz="800" dirty="0"/>
              <a:t>”</a:t>
            </a: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2F6D05-FAE2-41D9-8FBC-ECCE091F8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54821"/>
              </p:ext>
            </p:extLst>
          </p:nvPr>
        </p:nvGraphicFramePr>
        <p:xfrm>
          <a:off x="7725103" y="827703"/>
          <a:ext cx="4213643" cy="2534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643">
                  <a:extLst>
                    <a:ext uri="{9D8B030D-6E8A-4147-A177-3AD203B41FA5}">
                      <a16:colId xmlns:a16="http://schemas.microsoft.com/office/drawing/2014/main" val="36287908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3033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7997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6262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2813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0480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cont</a:t>
                      </a:r>
                      <a:r>
                        <a:rPr lang="pt-BR" sz="1100" u="none" strike="noStrike" dirty="0">
                          <a:effectLst/>
                        </a:rPr>
                        <a:t> = "sim"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429493"/>
                  </a:ext>
                </a:extLst>
              </a:tr>
              <a:tr h="24853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while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cont</a:t>
                      </a:r>
                      <a:r>
                        <a:rPr lang="pt-BR" sz="1100" u="none" strike="noStrike" dirty="0">
                          <a:effectLst/>
                        </a:rPr>
                        <a:t> == "sim" 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934079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num1 = </a:t>
                      </a:r>
                      <a:r>
                        <a:rPr lang="pt-BR" sz="1100" u="none" strike="noStrike" dirty="0" err="1">
                          <a:effectLst/>
                        </a:rPr>
                        <a:t>float</a:t>
                      </a:r>
                      <a:r>
                        <a:rPr lang="pt-BR" sz="1100" u="none" strike="noStrike" dirty="0">
                          <a:effectLst/>
                        </a:rPr>
                        <a:t> (input("DIGITE UM NUMERO: "))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049357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err="1">
                          <a:effectLst/>
                        </a:rPr>
                        <a:t>opcao</a:t>
                      </a:r>
                      <a:r>
                        <a:rPr lang="pt-BR" sz="1100" u="none" strike="noStrike" dirty="0">
                          <a:effectLst/>
                        </a:rPr>
                        <a:t> = </a:t>
                      </a:r>
                      <a:r>
                        <a:rPr lang="pt-BR" sz="1100" u="none" strike="noStrike" dirty="0" err="1">
                          <a:effectLst/>
                        </a:rPr>
                        <a:t>str</a:t>
                      </a:r>
                      <a:r>
                        <a:rPr lang="pt-BR" sz="1100" u="none" strike="noStrike" dirty="0">
                          <a:effectLst/>
                        </a:rPr>
                        <a:t> (input("DIGITE A OPÇÃO :  +,  -,  *,  / "))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482993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num2 = </a:t>
                      </a:r>
                      <a:r>
                        <a:rPr lang="pt-BR" sz="1100" u="none" strike="noStrike" dirty="0" err="1">
                          <a:effectLst/>
                        </a:rPr>
                        <a:t>float</a:t>
                      </a:r>
                      <a:r>
                        <a:rPr lang="pt-BR" sz="1100" u="none" strike="noStrike" dirty="0">
                          <a:effectLst/>
                        </a:rPr>
                        <a:t> (input ("DIGITE OUTRO NUMERO: "))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1182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err="1">
                          <a:effectLst/>
                        </a:rPr>
                        <a:t>if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opcao</a:t>
                      </a:r>
                      <a:r>
                        <a:rPr lang="pt-BR" sz="1100" u="none" strike="noStrike" dirty="0">
                          <a:effectLst/>
                        </a:rPr>
                        <a:t> == "+":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171402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    soma = num1 + num2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5131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err="1">
                          <a:effectLst/>
                        </a:rPr>
                        <a:t>elif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opcao</a:t>
                      </a:r>
                      <a:r>
                        <a:rPr lang="pt-BR" sz="1100" u="none" strike="noStrike" dirty="0">
                          <a:effectLst/>
                        </a:rPr>
                        <a:t> == "-" 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19363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    soma = num1 - num2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0443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err="1">
                          <a:effectLst/>
                        </a:rPr>
                        <a:t>elif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opcao</a:t>
                      </a:r>
                      <a:r>
                        <a:rPr lang="pt-BR" sz="1100" u="none" strike="noStrike" dirty="0">
                          <a:effectLst/>
                        </a:rPr>
                        <a:t> == "/" 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34539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soma = num1 / num2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93547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print("total :", soma)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272365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err="1">
                          <a:effectLst/>
                        </a:rPr>
                        <a:t>cont</a:t>
                      </a:r>
                      <a:r>
                        <a:rPr lang="pt-BR" sz="1100" u="none" strike="noStrike" dirty="0">
                          <a:effectLst/>
                        </a:rPr>
                        <a:t> = </a:t>
                      </a:r>
                      <a:r>
                        <a:rPr lang="pt-BR" sz="1100" u="none" strike="noStrike" dirty="0" err="1">
                          <a:effectLst/>
                        </a:rPr>
                        <a:t>str</a:t>
                      </a:r>
                      <a:r>
                        <a:rPr lang="pt-BR" sz="1100" u="none" strike="noStrike" dirty="0">
                          <a:effectLst/>
                        </a:rPr>
                        <a:t>(input("QUER CONTINUAR EXECUTANDO DIGITE sim/ não :"))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60621"/>
                  </a:ext>
                </a:extLst>
              </a:tr>
            </a:tbl>
          </a:graphicData>
        </a:graphic>
      </p:graphicFrame>
      <p:sp>
        <p:nvSpPr>
          <p:cNvPr id="27" name="Fluxograma: Entrada Manual 26">
            <a:extLst>
              <a:ext uri="{FF2B5EF4-FFF2-40B4-BE49-F238E27FC236}">
                <a16:creationId xmlns:a16="http://schemas.microsoft.com/office/drawing/2014/main" id="{95BE2D1D-C2F2-4ABE-A64A-2BF06E7E61E6}"/>
              </a:ext>
            </a:extLst>
          </p:cNvPr>
          <p:cNvSpPr/>
          <p:nvPr/>
        </p:nvSpPr>
        <p:spPr>
          <a:xfrm>
            <a:off x="1681774" y="1415872"/>
            <a:ext cx="1410158" cy="31706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“</a:t>
            </a:r>
            <a:r>
              <a:rPr lang="pt-BR" sz="800" u="none" strike="noStrike" dirty="0">
                <a:effectLst/>
              </a:rPr>
              <a:t>DIGITE A OPÇÃO :  +,  -,  *,  / </a:t>
            </a:r>
            <a:r>
              <a:rPr lang="pt-BR" sz="800" dirty="0"/>
              <a:t>”</a:t>
            </a:r>
            <a:endParaRPr lang="pt-BR" dirty="0"/>
          </a:p>
        </p:txBody>
      </p:sp>
      <p:sp>
        <p:nvSpPr>
          <p:cNvPr id="30" name="Fluxograma: Entrada Manual 29">
            <a:extLst>
              <a:ext uri="{FF2B5EF4-FFF2-40B4-BE49-F238E27FC236}">
                <a16:creationId xmlns:a16="http://schemas.microsoft.com/office/drawing/2014/main" id="{690E71DC-A125-400F-BF8E-7EB1A2304172}"/>
              </a:ext>
            </a:extLst>
          </p:cNvPr>
          <p:cNvSpPr/>
          <p:nvPr/>
        </p:nvSpPr>
        <p:spPr>
          <a:xfrm>
            <a:off x="1681774" y="1896038"/>
            <a:ext cx="1410158" cy="31706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“</a:t>
            </a:r>
            <a:r>
              <a:rPr lang="pt-BR" sz="800" u="none" strike="noStrike" dirty="0">
                <a:effectLst/>
              </a:rPr>
              <a:t>DIGITE OUTRO NUMERO</a:t>
            </a:r>
            <a:r>
              <a:rPr lang="pt-BR" sz="800" dirty="0"/>
              <a:t>”</a:t>
            </a:r>
            <a:endParaRPr lang="pt-BR" dirty="0"/>
          </a:p>
        </p:txBody>
      </p: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95A6C8FD-18D3-4E8A-AC72-9439E2572371}"/>
              </a:ext>
            </a:extLst>
          </p:cNvPr>
          <p:cNvSpPr/>
          <p:nvPr/>
        </p:nvSpPr>
        <p:spPr>
          <a:xfrm>
            <a:off x="1387408" y="4404664"/>
            <a:ext cx="1927951" cy="572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u="none" strike="noStrike" dirty="0" err="1">
                <a:effectLst/>
              </a:rPr>
              <a:t>elif</a:t>
            </a:r>
            <a:r>
              <a:rPr lang="pt-BR" sz="800" u="none" strike="noStrike" dirty="0">
                <a:effectLst/>
              </a:rPr>
              <a:t> </a:t>
            </a:r>
            <a:r>
              <a:rPr lang="pt-BR" sz="800" u="none" strike="noStrike" dirty="0" err="1">
                <a:effectLst/>
              </a:rPr>
              <a:t>opcao</a:t>
            </a:r>
            <a:r>
              <a:rPr lang="pt-BR" sz="800" u="none" strike="noStrike" dirty="0">
                <a:effectLst/>
              </a:rPr>
              <a:t> == "/" </a:t>
            </a:r>
            <a:endParaRPr lang="pt-BR" sz="800" dirty="0"/>
          </a:p>
        </p:txBody>
      </p:sp>
      <p:sp>
        <p:nvSpPr>
          <p:cNvPr id="34" name="Fluxograma: Decisão 33">
            <a:extLst>
              <a:ext uri="{FF2B5EF4-FFF2-40B4-BE49-F238E27FC236}">
                <a16:creationId xmlns:a16="http://schemas.microsoft.com/office/drawing/2014/main" id="{ACBCEB33-B266-4014-A0F2-D80545947A81}"/>
              </a:ext>
            </a:extLst>
          </p:cNvPr>
          <p:cNvSpPr/>
          <p:nvPr/>
        </p:nvSpPr>
        <p:spPr>
          <a:xfrm>
            <a:off x="1387409" y="3722315"/>
            <a:ext cx="1927951" cy="572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u="none" strike="noStrike" dirty="0" err="1">
                <a:effectLst/>
              </a:rPr>
              <a:t>if</a:t>
            </a:r>
            <a:r>
              <a:rPr lang="pt-BR" sz="800" u="none" strike="noStrike" dirty="0">
                <a:effectLst/>
              </a:rPr>
              <a:t> </a:t>
            </a:r>
            <a:r>
              <a:rPr lang="pt-BR" sz="800" u="none" strike="noStrike" dirty="0" err="1">
                <a:effectLst/>
              </a:rPr>
              <a:t>opcao</a:t>
            </a:r>
            <a:r>
              <a:rPr lang="pt-BR" sz="800" u="none" strike="noStrike" dirty="0">
                <a:effectLst/>
              </a:rPr>
              <a:t> == “*"</a:t>
            </a:r>
            <a:endParaRPr lang="pt-BR" sz="800" dirty="0"/>
          </a:p>
        </p:txBody>
      </p:sp>
      <p:sp>
        <p:nvSpPr>
          <p:cNvPr id="35" name="Fluxograma: Decisão 34">
            <a:extLst>
              <a:ext uri="{FF2B5EF4-FFF2-40B4-BE49-F238E27FC236}">
                <a16:creationId xmlns:a16="http://schemas.microsoft.com/office/drawing/2014/main" id="{09D51BD6-C650-420D-A17C-CFE3C9AA7F13}"/>
              </a:ext>
            </a:extLst>
          </p:cNvPr>
          <p:cNvSpPr/>
          <p:nvPr/>
        </p:nvSpPr>
        <p:spPr>
          <a:xfrm>
            <a:off x="1387409" y="2376204"/>
            <a:ext cx="1927951" cy="572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u="none" strike="noStrike" dirty="0" err="1">
                <a:effectLst/>
              </a:rPr>
              <a:t>if</a:t>
            </a:r>
            <a:r>
              <a:rPr lang="pt-BR" sz="800" u="none" strike="noStrike" dirty="0">
                <a:effectLst/>
              </a:rPr>
              <a:t> </a:t>
            </a:r>
            <a:r>
              <a:rPr lang="pt-BR" sz="800" u="none" strike="noStrike" dirty="0" err="1">
                <a:effectLst/>
              </a:rPr>
              <a:t>opcao</a:t>
            </a:r>
            <a:r>
              <a:rPr lang="pt-BR" sz="800" u="none" strike="noStrike" dirty="0">
                <a:effectLst/>
              </a:rPr>
              <a:t> == "+"</a:t>
            </a:r>
            <a:endParaRPr lang="pt-BR" sz="800" dirty="0"/>
          </a:p>
        </p:txBody>
      </p: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C02851E3-3D10-466E-BE00-50721A043A8A}"/>
              </a:ext>
            </a:extLst>
          </p:cNvPr>
          <p:cNvSpPr/>
          <p:nvPr/>
        </p:nvSpPr>
        <p:spPr>
          <a:xfrm>
            <a:off x="3989597" y="3204948"/>
            <a:ext cx="1288972" cy="2690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 </a:t>
            </a:r>
            <a:r>
              <a:rPr lang="pt-BR" sz="800" u="none" strike="noStrike" dirty="0">
                <a:effectLst/>
              </a:rPr>
              <a:t> soma = num1 - num2</a:t>
            </a:r>
            <a:endParaRPr lang="pt-BR" sz="800" dirty="0"/>
          </a:p>
        </p:txBody>
      </p:sp>
      <p:sp>
        <p:nvSpPr>
          <p:cNvPr id="37" name="Fluxograma: Processo 36">
            <a:extLst>
              <a:ext uri="{FF2B5EF4-FFF2-40B4-BE49-F238E27FC236}">
                <a16:creationId xmlns:a16="http://schemas.microsoft.com/office/drawing/2014/main" id="{FA9E8C92-D63B-4EE3-8093-EEAD957707FF}"/>
              </a:ext>
            </a:extLst>
          </p:cNvPr>
          <p:cNvSpPr/>
          <p:nvPr/>
        </p:nvSpPr>
        <p:spPr>
          <a:xfrm>
            <a:off x="3989597" y="3847158"/>
            <a:ext cx="1288972" cy="2690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 </a:t>
            </a:r>
            <a:r>
              <a:rPr lang="pt-BR" sz="800" u="none" strike="noStrike" dirty="0">
                <a:effectLst/>
              </a:rPr>
              <a:t> soma = num1 * num2</a:t>
            </a:r>
            <a:endParaRPr lang="pt-BR" sz="800" dirty="0"/>
          </a:p>
        </p:txBody>
      </p: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9619F758-B96C-4305-9635-BA1F997C7889}"/>
              </a:ext>
            </a:extLst>
          </p:cNvPr>
          <p:cNvSpPr/>
          <p:nvPr/>
        </p:nvSpPr>
        <p:spPr>
          <a:xfrm>
            <a:off x="3989597" y="4556556"/>
            <a:ext cx="1288972" cy="2690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 </a:t>
            </a:r>
            <a:r>
              <a:rPr lang="pt-BR" sz="800" u="none" strike="noStrike" dirty="0">
                <a:effectLst/>
              </a:rPr>
              <a:t> soma = num1 / num2</a:t>
            </a:r>
            <a:endParaRPr lang="pt-BR" sz="800" dirty="0"/>
          </a:p>
        </p:txBody>
      </p: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25EBCCA6-AE06-4171-9166-1C8A3DF2617B}"/>
              </a:ext>
            </a:extLst>
          </p:cNvPr>
          <p:cNvSpPr/>
          <p:nvPr/>
        </p:nvSpPr>
        <p:spPr>
          <a:xfrm>
            <a:off x="1793330" y="5302112"/>
            <a:ext cx="1116106" cy="280032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u="none" strike="noStrike" dirty="0">
                <a:effectLst/>
              </a:rPr>
              <a:t>("total :",soma)</a:t>
            </a:r>
            <a:endParaRPr lang="pt-BR" sz="700" dirty="0"/>
          </a:p>
          <a:p>
            <a:pPr algn="ctr"/>
            <a:endParaRPr lang="pt-BR" sz="6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512F8C5-5C2B-4491-A5BA-69C054984B59}"/>
              </a:ext>
            </a:extLst>
          </p:cNvPr>
          <p:cNvCxnSpPr>
            <a:stCxn id="9" idx="2"/>
            <a:endCxn id="27" idx="0"/>
          </p:cNvCxnSpPr>
          <p:nvPr/>
        </p:nvCxnSpPr>
        <p:spPr>
          <a:xfrm>
            <a:off x="2386853" y="1265572"/>
            <a:ext cx="0" cy="18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FDD88BC-E0CC-4B13-BC3E-44D05634FF70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>
            <a:off x="2386853" y="1732932"/>
            <a:ext cx="0" cy="19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39A4E0-56CB-4BA5-80C4-25CB8C552103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 flipH="1">
            <a:off x="2351385" y="2213098"/>
            <a:ext cx="35468" cy="16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5D51ADB-9830-429D-B09B-D43F1B5E341A}"/>
              </a:ext>
            </a:extLst>
          </p:cNvPr>
          <p:cNvCxnSpPr>
            <a:stCxn id="35" idx="2"/>
            <a:endCxn id="10" idx="0"/>
          </p:cNvCxnSpPr>
          <p:nvPr/>
        </p:nvCxnSpPr>
        <p:spPr>
          <a:xfrm>
            <a:off x="2351385" y="2949082"/>
            <a:ext cx="0" cy="10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81B8C32-FEE5-4E18-AB71-F1CBC25B7EF0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>
            <a:off x="2351385" y="3625934"/>
            <a:ext cx="0" cy="9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ABBE041-743D-4134-A30E-B6263704C40E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2351384" y="4295193"/>
            <a:ext cx="1" cy="10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68E5862-EE43-48BF-9EC8-985BE9924FCD}"/>
              </a:ext>
            </a:extLst>
          </p:cNvPr>
          <p:cNvCxnSpPr>
            <a:endCxn id="25" idx="0"/>
          </p:cNvCxnSpPr>
          <p:nvPr/>
        </p:nvCxnSpPr>
        <p:spPr>
          <a:xfrm>
            <a:off x="2351383" y="5075417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3A623C6-F06C-427A-9995-128F0ACD2E26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>
            <a:off x="2351383" y="5582144"/>
            <a:ext cx="0" cy="2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60EA3456-4415-4CF7-8A81-D6C02E422038}"/>
              </a:ext>
            </a:extLst>
          </p:cNvPr>
          <p:cNvCxnSpPr>
            <a:stCxn id="21" idx="1"/>
            <a:endCxn id="8" idx="1"/>
          </p:cNvCxnSpPr>
          <p:nvPr/>
        </p:nvCxnSpPr>
        <p:spPr>
          <a:xfrm rot="10800000" flipH="1">
            <a:off x="1556417" y="628010"/>
            <a:ext cx="185950" cy="5271074"/>
          </a:xfrm>
          <a:prstGeom prst="bentConnector3">
            <a:avLst>
              <a:gd name="adj1" fmla="val -484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76F29080-E1DE-4B27-849F-67E084CDC4EF}"/>
              </a:ext>
            </a:extLst>
          </p:cNvPr>
          <p:cNvCxnSpPr>
            <a:stCxn id="12" idx="3"/>
            <a:endCxn id="21" idx="3"/>
          </p:cNvCxnSpPr>
          <p:nvPr/>
        </p:nvCxnSpPr>
        <p:spPr>
          <a:xfrm flipH="1">
            <a:off x="3146348" y="2662643"/>
            <a:ext cx="2132221" cy="3236441"/>
          </a:xfrm>
          <a:prstGeom prst="bentConnector3">
            <a:avLst>
              <a:gd name="adj1" fmla="val -10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B4FBB264-4D3B-4783-A305-80FD5D53E641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 flipH="1">
            <a:off x="3146348" y="3339495"/>
            <a:ext cx="2132221" cy="2559589"/>
          </a:xfrm>
          <a:prstGeom prst="bentConnector3">
            <a:avLst>
              <a:gd name="adj1" fmla="val -10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347EB51A-8E81-4AC9-AE3E-493BCC91C25A}"/>
              </a:ext>
            </a:extLst>
          </p:cNvPr>
          <p:cNvCxnSpPr>
            <a:stCxn id="37" idx="3"/>
            <a:endCxn id="21" idx="3"/>
          </p:cNvCxnSpPr>
          <p:nvPr/>
        </p:nvCxnSpPr>
        <p:spPr>
          <a:xfrm flipH="1">
            <a:off x="3146348" y="3981705"/>
            <a:ext cx="2132221" cy="1917379"/>
          </a:xfrm>
          <a:prstGeom prst="bentConnector3">
            <a:avLst>
              <a:gd name="adj1" fmla="val -10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D452D4BA-6666-404F-A99A-6E2946B58488}"/>
              </a:ext>
            </a:extLst>
          </p:cNvPr>
          <p:cNvCxnSpPr>
            <a:stCxn id="38" idx="3"/>
            <a:endCxn id="21" idx="3"/>
          </p:cNvCxnSpPr>
          <p:nvPr/>
        </p:nvCxnSpPr>
        <p:spPr>
          <a:xfrm flipH="1">
            <a:off x="3146348" y="4691103"/>
            <a:ext cx="2132221" cy="1207981"/>
          </a:xfrm>
          <a:prstGeom prst="bentConnector3">
            <a:avLst>
              <a:gd name="adj1" fmla="val -10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F2569561-4D1C-446A-9CD9-5F8A83C26E35}"/>
              </a:ext>
            </a:extLst>
          </p:cNvPr>
          <p:cNvCxnSpPr>
            <a:stCxn id="35" idx="3"/>
            <a:endCxn id="12" idx="1"/>
          </p:cNvCxnSpPr>
          <p:nvPr/>
        </p:nvCxnSpPr>
        <p:spPr>
          <a:xfrm>
            <a:off x="3315360" y="2662643"/>
            <a:ext cx="674237" cy="1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C2A43A6E-A58B-4E57-894B-4B7117FE4111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>
            <a:off x="3315360" y="3339495"/>
            <a:ext cx="67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82B89F84-36AF-4912-9A4C-6B02D4643CE7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315360" y="3981705"/>
            <a:ext cx="674237" cy="2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E84AE3E7-B29B-4E9B-85E4-775C315E4CD6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315359" y="4691103"/>
            <a:ext cx="67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D9A34220-EC1E-4DAF-9C3B-6A8BDC3143B9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3031339" y="628010"/>
            <a:ext cx="3393837" cy="5132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4CC0C20-5D06-46D3-B48A-9EF97246B632}"/>
              </a:ext>
            </a:extLst>
          </p:cNvPr>
          <p:cNvSpPr txBox="1"/>
          <p:nvPr/>
        </p:nvSpPr>
        <p:spPr>
          <a:xfrm>
            <a:off x="3466216" y="3154314"/>
            <a:ext cx="422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SIM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80A36E4-9B27-47B7-8DE9-D6BE240D36AC}"/>
              </a:ext>
            </a:extLst>
          </p:cNvPr>
          <p:cNvSpPr txBox="1"/>
          <p:nvPr/>
        </p:nvSpPr>
        <p:spPr>
          <a:xfrm>
            <a:off x="3446592" y="3769699"/>
            <a:ext cx="422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SIM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1F9241E-9C74-4C2B-95C5-4339394551D0}"/>
              </a:ext>
            </a:extLst>
          </p:cNvPr>
          <p:cNvSpPr txBox="1"/>
          <p:nvPr/>
        </p:nvSpPr>
        <p:spPr>
          <a:xfrm>
            <a:off x="3466216" y="4454389"/>
            <a:ext cx="422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1386955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4</cp:revision>
  <dcterms:created xsi:type="dcterms:W3CDTF">2021-10-29T14:43:27Z</dcterms:created>
  <dcterms:modified xsi:type="dcterms:W3CDTF">2021-11-09T18:11:03Z</dcterms:modified>
</cp:coreProperties>
</file>