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6" d="100"/>
          <a:sy n="106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24F60-85D7-497C-8FB6-1C92C34E3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958E25-7F45-4D5A-A417-BAAFCFC13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C80900-2CE2-4113-8246-B9D90483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EEB322-E12A-458B-9BE6-C2BC750C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640B28-BFB0-437E-989F-0AD2D0C8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06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386B4-D6D6-478F-8716-6BE0906C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19AA36-8539-4B3E-86F3-FF864533F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41A345-87C5-40D9-BA9F-90759947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E9A7A1-065F-4CDA-925D-D5F29D33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B40A46-E1AB-4539-AE9E-975E2E57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63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1A7E5E-6572-454E-9288-D1DD7E101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42986F-22B7-4E9E-83B4-631AF0468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3976F6-3C59-4266-B7D9-1EA9E092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A2850A-B95D-4AE4-97DB-51953F18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99109D-5B91-4B13-A1D1-8D3FE84D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08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F8F66-07F5-4AED-876E-94BFF36B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75FB0B-63DB-4AB7-A82E-87D89B4FD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73A64F-22A2-4344-A905-EA5C24A1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085011-89C2-49A9-B304-17135007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543434-CB37-4A89-855E-6CE283D9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18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15D21-135F-4073-AD9E-E476BCB4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B79320-6B95-4CEC-A8B0-01BC06935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251123-9112-487A-AB14-4DC8EC2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2275C9-2A2A-4EAD-B7E3-3B61FE2A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38274B-A7CA-4AD4-9D4F-911F159F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22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B011A-6180-45B1-B336-B7179237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B10E0-A0A3-4909-8BF5-9607AA9F1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42CA1A-4B49-48C0-A764-3450A32DB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AF5787-B014-4BCB-9D19-57D7F9DA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2135E5-1250-4E05-A9F5-578D7020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A4F7F4-FC2F-437E-9C52-035F5037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90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9E1E1-DA36-493B-8F9E-7B351AB7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844BBA-BF72-47E0-9688-D2F687EC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688631-DFF9-4F22-8DB9-0626658E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5D3970-4241-4DE9-861D-516AE65C1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CAD11C3-443B-4B8E-B323-3CB2820DD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E220D7-997F-4424-BA23-8EA47ED6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33E0FD5-E00B-426E-878C-43CDCED5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DC21C4-3A97-49FE-B57E-CB87B35C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72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48CE8-57C5-446A-A636-14E76A3A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8217E6-1BA1-4C4B-AB1B-7EDB88F4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02F5FE-2548-498B-A059-EF9BD264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B865755-7E6C-43C8-AB0B-50EC1422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05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4BAC860-47D7-48F5-8352-1C2FB79B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CAAE7A-D240-4644-BAA0-F9B7CED5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0A844A-0DC7-45CC-A247-037284F0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94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BCEC4-D508-4466-91F7-9F9D24C3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154514-81CD-4D88-B257-AD4FF7E18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A1CB09-FDE8-40D8-91A5-4238C8339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FE4224-2A64-4F3D-B5D1-2B6568A4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B7E152-2D65-4B85-A792-DB8420D6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158E3C-C8EC-4027-ABFA-1B5B4F46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4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78FB4-CCB8-4016-A909-8A438E0A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46BD3A-9870-4CB5-9978-A6715162D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FF7AB6-B8D7-46FF-9F00-7767D3415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906A86-7C3E-4D0E-9F94-E81FDB2A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65B5-0907-477E-8634-FA3ADCC6743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607F3C-950A-4A6A-9F1D-021B7A06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B7A4A9-B7B9-4BBD-AF91-CD67528D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81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3CF5E1-847E-41E4-AE16-A92234A3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9FA91D-B597-49CA-B789-4BEC4BAD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8AEB95-A99E-45D7-B11D-B132E5A1D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65B5-0907-477E-8634-FA3ADCC67439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7A1D04-2177-44AC-8359-63EAF174C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4C16BF-7785-4ECE-B396-4597279CC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9C4F4-0249-4233-BBBB-6D79F789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87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AE17E33E-D817-451D-A5D6-EE37D42D41A7}"/>
              </a:ext>
            </a:extLst>
          </p:cNvPr>
          <p:cNvSpPr/>
          <p:nvPr/>
        </p:nvSpPr>
        <p:spPr>
          <a:xfrm>
            <a:off x="4253179" y="116254"/>
            <a:ext cx="713498" cy="20808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inicio</a:t>
            </a:r>
          </a:p>
        </p:txBody>
      </p:sp>
      <p:sp>
        <p:nvSpPr>
          <p:cNvPr id="8" name="Fluxograma: Processo 7">
            <a:extLst>
              <a:ext uri="{FF2B5EF4-FFF2-40B4-BE49-F238E27FC236}">
                <a16:creationId xmlns:a16="http://schemas.microsoft.com/office/drawing/2014/main" id="{43A5DE9C-4260-46F9-BDF3-99A8C7CA49A5}"/>
              </a:ext>
            </a:extLst>
          </p:cNvPr>
          <p:cNvSpPr/>
          <p:nvPr/>
        </p:nvSpPr>
        <p:spPr>
          <a:xfrm>
            <a:off x="5439723" y="2424866"/>
            <a:ext cx="976921" cy="20808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solteira+=1,</a:t>
            </a:r>
          </a:p>
          <a:p>
            <a:pPr algn="ctr"/>
            <a:r>
              <a:rPr lang="pt-BR" sz="600" dirty="0" err="1"/>
              <a:t>totalpessoas</a:t>
            </a:r>
            <a:r>
              <a:rPr lang="pt-BR" sz="600" dirty="0"/>
              <a:t>+=1</a:t>
            </a:r>
          </a:p>
        </p:txBody>
      </p:sp>
      <p:sp>
        <p:nvSpPr>
          <p:cNvPr id="10" name="Fluxograma: Exibir 9">
            <a:extLst>
              <a:ext uri="{FF2B5EF4-FFF2-40B4-BE49-F238E27FC236}">
                <a16:creationId xmlns:a16="http://schemas.microsoft.com/office/drawing/2014/main" id="{5BB5974E-BF81-48C1-A32F-80058F86D792}"/>
              </a:ext>
            </a:extLst>
          </p:cNvPr>
          <p:cNvSpPr/>
          <p:nvPr/>
        </p:nvSpPr>
        <p:spPr>
          <a:xfrm>
            <a:off x="7453178" y="2390563"/>
            <a:ext cx="1243220" cy="255626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12" name="Fluxograma: Terminação 11">
            <a:extLst>
              <a:ext uri="{FF2B5EF4-FFF2-40B4-BE49-F238E27FC236}">
                <a16:creationId xmlns:a16="http://schemas.microsoft.com/office/drawing/2014/main" id="{B355A281-CEE7-4DDE-BDD6-C286970E0020}"/>
              </a:ext>
            </a:extLst>
          </p:cNvPr>
          <p:cNvSpPr/>
          <p:nvPr/>
        </p:nvSpPr>
        <p:spPr>
          <a:xfrm>
            <a:off x="5136098" y="5563386"/>
            <a:ext cx="713498" cy="20808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fim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1345D89-C981-4C6F-923E-D594CFC1D123}"/>
              </a:ext>
            </a:extLst>
          </p:cNvPr>
          <p:cNvSpPr txBox="1"/>
          <p:nvPr/>
        </p:nvSpPr>
        <p:spPr>
          <a:xfrm>
            <a:off x="5096606" y="978134"/>
            <a:ext cx="3171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não</a:t>
            </a:r>
          </a:p>
        </p:txBody>
      </p:sp>
      <p:sp>
        <p:nvSpPr>
          <p:cNvPr id="18" name="Fluxograma: Processo 17">
            <a:extLst>
              <a:ext uri="{FF2B5EF4-FFF2-40B4-BE49-F238E27FC236}">
                <a16:creationId xmlns:a16="http://schemas.microsoft.com/office/drawing/2014/main" id="{8208956D-15BA-4CF0-BF59-97514500165D}"/>
              </a:ext>
            </a:extLst>
          </p:cNvPr>
          <p:cNvSpPr/>
          <p:nvPr/>
        </p:nvSpPr>
        <p:spPr>
          <a:xfrm>
            <a:off x="4003768" y="409073"/>
            <a:ext cx="1212319" cy="24004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Casado=0, solteiro=0,viúvo=0, divorciado=0</a:t>
            </a:r>
          </a:p>
        </p:txBody>
      </p:sp>
      <p:sp>
        <p:nvSpPr>
          <p:cNvPr id="20" name="Fluxograma: Entrada Manual 19">
            <a:extLst>
              <a:ext uri="{FF2B5EF4-FFF2-40B4-BE49-F238E27FC236}">
                <a16:creationId xmlns:a16="http://schemas.microsoft.com/office/drawing/2014/main" id="{EE8EDF42-3BAC-4FB5-B6DB-50D14960E5A0}"/>
              </a:ext>
            </a:extLst>
          </p:cNvPr>
          <p:cNvSpPr/>
          <p:nvPr/>
        </p:nvSpPr>
        <p:spPr>
          <a:xfrm>
            <a:off x="4122792" y="697515"/>
            <a:ext cx="914400" cy="196532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“Digite idade”</a:t>
            </a:r>
          </a:p>
        </p:txBody>
      </p:sp>
      <p:sp>
        <p:nvSpPr>
          <p:cNvPr id="21" name="Fluxograma: Entrada Manual 20">
            <a:extLst>
              <a:ext uri="{FF2B5EF4-FFF2-40B4-BE49-F238E27FC236}">
                <a16:creationId xmlns:a16="http://schemas.microsoft.com/office/drawing/2014/main" id="{1D779417-8DD6-48F7-AC2E-1D7D175F1674}"/>
              </a:ext>
            </a:extLst>
          </p:cNvPr>
          <p:cNvSpPr/>
          <p:nvPr/>
        </p:nvSpPr>
        <p:spPr>
          <a:xfrm>
            <a:off x="3971105" y="1479351"/>
            <a:ext cx="1212319" cy="283689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“Digite:1 –casada,2-solteira,3-viúva,4-divorciada”</a:t>
            </a:r>
          </a:p>
        </p:txBody>
      </p:sp>
      <p:sp>
        <p:nvSpPr>
          <p:cNvPr id="5" name="Fluxograma: Decisão 4">
            <a:extLst>
              <a:ext uri="{FF2B5EF4-FFF2-40B4-BE49-F238E27FC236}">
                <a16:creationId xmlns:a16="http://schemas.microsoft.com/office/drawing/2014/main" id="{A291AE32-45F1-4FAD-B1AF-1E108CED54A1}"/>
              </a:ext>
            </a:extLst>
          </p:cNvPr>
          <p:cNvSpPr/>
          <p:nvPr/>
        </p:nvSpPr>
        <p:spPr>
          <a:xfrm>
            <a:off x="4018859" y="978780"/>
            <a:ext cx="1104942" cy="43319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Se idade &gt;0</a:t>
            </a:r>
          </a:p>
        </p:txBody>
      </p:sp>
      <p:sp>
        <p:nvSpPr>
          <p:cNvPr id="26" name="Fluxograma: Processo 25">
            <a:extLst>
              <a:ext uri="{FF2B5EF4-FFF2-40B4-BE49-F238E27FC236}">
                <a16:creationId xmlns:a16="http://schemas.microsoft.com/office/drawing/2014/main" id="{A902DD4A-F15D-425A-85A9-046C50EC59BF}"/>
              </a:ext>
            </a:extLst>
          </p:cNvPr>
          <p:cNvSpPr/>
          <p:nvPr/>
        </p:nvSpPr>
        <p:spPr>
          <a:xfrm>
            <a:off x="5413727" y="1947648"/>
            <a:ext cx="976921" cy="20808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Casada+=1, </a:t>
            </a:r>
            <a:r>
              <a:rPr lang="pt-BR" sz="600" dirty="0" err="1"/>
              <a:t>totalpessoas</a:t>
            </a:r>
            <a:r>
              <a:rPr lang="pt-BR" sz="600" dirty="0"/>
              <a:t>+=1</a:t>
            </a:r>
          </a:p>
        </p:txBody>
      </p:sp>
      <p:sp>
        <p:nvSpPr>
          <p:cNvPr id="27" name="Fluxograma: Decisão 26">
            <a:extLst>
              <a:ext uri="{FF2B5EF4-FFF2-40B4-BE49-F238E27FC236}">
                <a16:creationId xmlns:a16="http://schemas.microsoft.com/office/drawing/2014/main" id="{A3496A44-011F-411E-8160-C191367975E0}"/>
              </a:ext>
            </a:extLst>
          </p:cNvPr>
          <p:cNvSpPr/>
          <p:nvPr/>
        </p:nvSpPr>
        <p:spPr>
          <a:xfrm>
            <a:off x="4031156" y="1831552"/>
            <a:ext cx="1104942" cy="43319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Se estado ==1</a:t>
            </a:r>
          </a:p>
        </p:txBody>
      </p:sp>
      <p:sp>
        <p:nvSpPr>
          <p:cNvPr id="29" name="Fluxograma: Decisão 28">
            <a:extLst>
              <a:ext uri="{FF2B5EF4-FFF2-40B4-BE49-F238E27FC236}">
                <a16:creationId xmlns:a16="http://schemas.microsoft.com/office/drawing/2014/main" id="{AF4649EF-5BA4-4190-B43C-179154E32E20}"/>
              </a:ext>
            </a:extLst>
          </p:cNvPr>
          <p:cNvSpPr/>
          <p:nvPr/>
        </p:nvSpPr>
        <p:spPr>
          <a:xfrm>
            <a:off x="4023306" y="2329684"/>
            <a:ext cx="1104942" cy="43319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Se estado==2</a:t>
            </a:r>
          </a:p>
        </p:txBody>
      </p:sp>
      <p:sp>
        <p:nvSpPr>
          <p:cNvPr id="31" name="Fluxograma: Processo 30">
            <a:extLst>
              <a:ext uri="{FF2B5EF4-FFF2-40B4-BE49-F238E27FC236}">
                <a16:creationId xmlns:a16="http://schemas.microsoft.com/office/drawing/2014/main" id="{C95E5174-4E0A-4901-BA00-4BB4B5119139}"/>
              </a:ext>
            </a:extLst>
          </p:cNvPr>
          <p:cNvSpPr/>
          <p:nvPr/>
        </p:nvSpPr>
        <p:spPr>
          <a:xfrm>
            <a:off x="5424268" y="1091333"/>
            <a:ext cx="976921" cy="20808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“FIM DE EXECUÇÃO”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A8957C6D-ACB2-4EAC-96BF-A220DD076D85}"/>
              </a:ext>
            </a:extLst>
          </p:cNvPr>
          <p:cNvSpPr txBox="1"/>
          <p:nvPr/>
        </p:nvSpPr>
        <p:spPr>
          <a:xfrm>
            <a:off x="5101929" y="2251978"/>
            <a:ext cx="3313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sim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4051EF67-2436-4A6F-AED2-4F3FAEC7C713}"/>
              </a:ext>
            </a:extLst>
          </p:cNvPr>
          <p:cNvSpPr txBox="1"/>
          <p:nvPr/>
        </p:nvSpPr>
        <p:spPr>
          <a:xfrm>
            <a:off x="5101929" y="1753844"/>
            <a:ext cx="3313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sim</a:t>
            </a:r>
          </a:p>
        </p:txBody>
      </p:sp>
      <p:sp>
        <p:nvSpPr>
          <p:cNvPr id="44" name="Fluxograma: Decisão 43">
            <a:extLst>
              <a:ext uri="{FF2B5EF4-FFF2-40B4-BE49-F238E27FC236}">
                <a16:creationId xmlns:a16="http://schemas.microsoft.com/office/drawing/2014/main" id="{4308D1C8-3040-47AC-B640-0532106EAA59}"/>
              </a:ext>
            </a:extLst>
          </p:cNvPr>
          <p:cNvSpPr/>
          <p:nvPr/>
        </p:nvSpPr>
        <p:spPr>
          <a:xfrm>
            <a:off x="4018859" y="2829261"/>
            <a:ext cx="1104942" cy="43319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Se estado==3</a:t>
            </a:r>
          </a:p>
          <a:p>
            <a:pPr algn="ctr"/>
            <a:r>
              <a:rPr lang="pt-BR" sz="600" dirty="0" err="1"/>
              <a:t>Viuvo</a:t>
            </a:r>
            <a:r>
              <a:rPr lang="pt-BR" sz="600" dirty="0"/>
              <a:t>&gt;0</a:t>
            </a:r>
          </a:p>
        </p:txBody>
      </p:sp>
      <p:sp>
        <p:nvSpPr>
          <p:cNvPr id="45" name="Fluxograma: Decisão 44">
            <a:extLst>
              <a:ext uri="{FF2B5EF4-FFF2-40B4-BE49-F238E27FC236}">
                <a16:creationId xmlns:a16="http://schemas.microsoft.com/office/drawing/2014/main" id="{3AEC9C36-1E8C-4112-ABD8-0493E6C8A1E8}"/>
              </a:ext>
            </a:extLst>
          </p:cNvPr>
          <p:cNvSpPr/>
          <p:nvPr/>
        </p:nvSpPr>
        <p:spPr>
          <a:xfrm>
            <a:off x="4003768" y="3667446"/>
            <a:ext cx="1104942" cy="43319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Se estado==4</a:t>
            </a:r>
          </a:p>
          <a:p>
            <a:pPr algn="ctr"/>
            <a:r>
              <a:rPr lang="pt-BR" sz="600" dirty="0"/>
              <a:t>Divorciada &gt;0</a:t>
            </a:r>
          </a:p>
        </p:txBody>
      </p:sp>
      <p:sp>
        <p:nvSpPr>
          <p:cNvPr id="47" name="Fluxograma: Processo 46">
            <a:extLst>
              <a:ext uri="{FF2B5EF4-FFF2-40B4-BE49-F238E27FC236}">
                <a16:creationId xmlns:a16="http://schemas.microsoft.com/office/drawing/2014/main" id="{B7974A01-AFE8-41AC-82B8-1EFBAA97DA69}"/>
              </a:ext>
            </a:extLst>
          </p:cNvPr>
          <p:cNvSpPr/>
          <p:nvPr/>
        </p:nvSpPr>
        <p:spPr>
          <a:xfrm>
            <a:off x="5439723" y="2881121"/>
            <a:ext cx="1182445" cy="32828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600" dirty="0"/>
          </a:p>
          <a:p>
            <a:pPr algn="ctr"/>
            <a:r>
              <a:rPr lang="pt-BR" sz="600" dirty="0" err="1"/>
              <a:t>viuvos</a:t>
            </a:r>
            <a:r>
              <a:rPr lang="pt-BR" sz="600" dirty="0"/>
              <a:t>+=1,idadeviuvos+=idade</a:t>
            </a:r>
          </a:p>
          <a:p>
            <a:pPr algn="ctr"/>
            <a:r>
              <a:rPr lang="pt-BR" sz="600" dirty="0" err="1"/>
              <a:t>totalpessoas</a:t>
            </a:r>
            <a:r>
              <a:rPr lang="pt-BR" sz="600" dirty="0"/>
              <a:t>+=1,</a:t>
            </a:r>
          </a:p>
          <a:p>
            <a:pPr algn="ctr"/>
            <a:r>
              <a:rPr lang="pt-BR" sz="600" dirty="0" err="1"/>
              <a:t>idadeviuva</a:t>
            </a:r>
            <a:r>
              <a:rPr lang="pt-BR" sz="600" dirty="0"/>
              <a:t>/</a:t>
            </a:r>
            <a:r>
              <a:rPr lang="pt-BR" sz="600" dirty="0" err="1"/>
              <a:t>viuvas</a:t>
            </a:r>
            <a:endParaRPr lang="pt-BR" sz="600" dirty="0"/>
          </a:p>
          <a:p>
            <a:pPr algn="ctr"/>
            <a:endParaRPr lang="pt-BR" sz="600" dirty="0"/>
          </a:p>
        </p:txBody>
      </p:sp>
      <p:sp>
        <p:nvSpPr>
          <p:cNvPr id="48" name="Fluxograma: Processo 47">
            <a:extLst>
              <a:ext uri="{FF2B5EF4-FFF2-40B4-BE49-F238E27FC236}">
                <a16:creationId xmlns:a16="http://schemas.microsoft.com/office/drawing/2014/main" id="{4EA534F2-CF38-4F4F-9547-846FF62CB800}"/>
              </a:ext>
            </a:extLst>
          </p:cNvPr>
          <p:cNvSpPr/>
          <p:nvPr/>
        </p:nvSpPr>
        <p:spPr>
          <a:xfrm>
            <a:off x="5398906" y="3756233"/>
            <a:ext cx="976921" cy="2556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divorciadas+=1,</a:t>
            </a:r>
          </a:p>
          <a:p>
            <a:pPr algn="ctr"/>
            <a:r>
              <a:rPr lang="pt-BR" sz="600" dirty="0" err="1"/>
              <a:t>totalpessoas</a:t>
            </a:r>
            <a:r>
              <a:rPr lang="pt-BR" sz="600" dirty="0"/>
              <a:t>+=1</a:t>
            </a:r>
          </a:p>
          <a:p>
            <a:pPr algn="ctr"/>
            <a:r>
              <a:rPr lang="pt-BR" sz="600" dirty="0"/>
              <a:t>Divorciada/</a:t>
            </a:r>
            <a:r>
              <a:rPr lang="pt-BR" sz="600" dirty="0" err="1"/>
              <a:t>totalpessoas</a:t>
            </a:r>
            <a:endParaRPr lang="pt-BR" sz="600" dirty="0"/>
          </a:p>
        </p:txBody>
      </p:sp>
      <p:sp>
        <p:nvSpPr>
          <p:cNvPr id="52" name="Fluxograma: Entrada Manual 51">
            <a:extLst>
              <a:ext uri="{FF2B5EF4-FFF2-40B4-BE49-F238E27FC236}">
                <a16:creationId xmlns:a16="http://schemas.microsoft.com/office/drawing/2014/main" id="{CB0D14F2-EE89-4D9B-A2FF-0B55A31A3E89}"/>
              </a:ext>
            </a:extLst>
          </p:cNvPr>
          <p:cNvSpPr/>
          <p:nvPr/>
        </p:nvSpPr>
        <p:spPr>
          <a:xfrm>
            <a:off x="3983852" y="4845957"/>
            <a:ext cx="1053340" cy="283689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dirty="0"/>
              <a:t>“Digite idade ou 0 para sair”</a:t>
            </a:r>
          </a:p>
        </p:txBody>
      </p:sp>
      <p:sp>
        <p:nvSpPr>
          <p:cNvPr id="53" name="Fluxograma: Exibir 52">
            <a:extLst>
              <a:ext uri="{FF2B5EF4-FFF2-40B4-BE49-F238E27FC236}">
                <a16:creationId xmlns:a16="http://schemas.microsoft.com/office/drawing/2014/main" id="{6D75F0FB-3C33-4BBF-99B6-DF596C43B730}"/>
              </a:ext>
            </a:extLst>
          </p:cNvPr>
          <p:cNvSpPr/>
          <p:nvPr/>
        </p:nvSpPr>
        <p:spPr>
          <a:xfrm>
            <a:off x="4151651" y="4520507"/>
            <a:ext cx="815026" cy="221066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6CC9C96-FC19-498B-9CC1-B876305ADBED}"/>
              </a:ext>
            </a:extLst>
          </p:cNvPr>
          <p:cNvSpPr txBox="1"/>
          <p:nvPr/>
        </p:nvSpPr>
        <p:spPr>
          <a:xfrm>
            <a:off x="4173894" y="4531254"/>
            <a:ext cx="86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“valor invalido”</a:t>
            </a:r>
          </a:p>
          <a:p>
            <a:endParaRPr lang="pt-BR" sz="600" dirty="0"/>
          </a:p>
          <a:p>
            <a:endParaRPr lang="pt-BR" sz="6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B2EB5B8-68D0-4CAA-9778-4031861A3EF7}"/>
              </a:ext>
            </a:extLst>
          </p:cNvPr>
          <p:cNvSpPr txBox="1"/>
          <p:nvPr/>
        </p:nvSpPr>
        <p:spPr>
          <a:xfrm>
            <a:off x="7640029" y="2367471"/>
            <a:ext cx="869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“Numero de casadas”</a:t>
            </a:r>
          </a:p>
          <a:p>
            <a:r>
              <a:rPr lang="pt-BR" sz="600" dirty="0"/>
              <a:t>“números de solteiras</a:t>
            </a:r>
          </a:p>
        </p:txBody>
      </p:sp>
      <p:sp>
        <p:nvSpPr>
          <p:cNvPr id="56" name="Fluxograma: Exibir 55">
            <a:extLst>
              <a:ext uri="{FF2B5EF4-FFF2-40B4-BE49-F238E27FC236}">
                <a16:creationId xmlns:a16="http://schemas.microsoft.com/office/drawing/2014/main" id="{10DB0BF3-601B-4885-8662-5C5C0DEAE878}"/>
              </a:ext>
            </a:extLst>
          </p:cNvPr>
          <p:cNvSpPr/>
          <p:nvPr/>
        </p:nvSpPr>
        <p:spPr>
          <a:xfrm>
            <a:off x="6825003" y="2924907"/>
            <a:ext cx="815026" cy="221066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6B2386B-2E75-4A9C-9592-A4AA8CBF6113}"/>
              </a:ext>
            </a:extLst>
          </p:cNvPr>
          <p:cNvSpPr txBox="1"/>
          <p:nvPr/>
        </p:nvSpPr>
        <p:spPr>
          <a:xfrm>
            <a:off x="6894387" y="2939396"/>
            <a:ext cx="7456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“A media </a:t>
            </a:r>
            <a:r>
              <a:rPr lang="pt-BR" sz="600" dirty="0" err="1"/>
              <a:t>viuva</a:t>
            </a:r>
            <a:r>
              <a:rPr lang="pt-BR" sz="600" dirty="0"/>
              <a:t> é”</a:t>
            </a:r>
          </a:p>
        </p:txBody>
      </p:sp>
      <p:sp>
        <p:nvSpPr>
          <p:cNvPr id="58" name="Fluxograma: Exibir 57">
            <a:extLst>
              <a:ext uri="{FF2B5EF4-FFF2-40B4-BE49-F238E27FC236}">
                <a16:creationId xmlns:a16="http://schemas.microsoft.com/office/drawing/2014/main" id="{D9C1E1E3-80B0-4014-A637-1088443A0227}"/>
              </a:ext>
            </a:extLst>
          </p:cNvPr>
          <p:cNvSpPr/>
          <p:nvPr/>
        </p:nvSpPr>
        <p:spPr>
          <a:xfrm>
            <a:off x="6536203" y="3768207"/>
            <a:ext cx="1238193" cy="221066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275BC76-9A4E-48EF-B005-E2278FACB935}"/>
              </a:ext>
            </a:extLst>
          </p:cNvPr>
          <p:cNvSpPr txBox="1"/>
          <p:nvPr/>
        </p:nvSpPr>
        <p:spPr>
          <a:xfrm>
            <a:off x="6552924" y="3782206"/>
            <a:ext cx="125386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“A porcentagem de divorciadas é”</a:t>
            </a:r>
          </a:p>
        </p:txBody>
      </p:sp>
      <p:sp>
        <p:nvSpPr>
          <p:cNvPr id="59" name="Fluxograma: Exibir 58">
            <a:extLst>
              <a:ext uri="{FF2B5EF4-FFF2-40B4-BE49-F238E27FC236}">
                <a16:creationId xmlns:a16="http://schemas.microsoft.com/office/drawing/2014/main" id="{8CD315AB-EA9B-40A3-B3C7-35F1962817FE}"/>
              </a:ext>
            </a:extLst>
          </p:cNvPr>
          <p:cNvSpPr/>
          <p:nvPr/>
        </p:nvSpPr>
        <p:spPr>
          <a:xfrm>
            <a:off x="3896385" y="4205804"/>
            <a:ext cx="1308407" cy="221066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030B3FD-6672-47DE-BF90-B851079F1200}"/>
              </a:ext>
            </a:extLst>
          </p:cNvPr>
          <p:cNvSpPr txBox="1"/>
          <p:nvPr/>
        </p:nvSpPr>
        <p:spPr>
          <a:xfrm>
            <a:off x="4052867" y="4164765"/>
            <a:ext cx="11416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“não informado n divorciadas”</a:t>
            </a:r>
          </a:p>
        </p:txBody>
      </p:sp>
      <p:sp>
        <p:nvSpPr>
          <p:cNvPr id="60" name="Fluxograma: Exibir 59">
            <a:extLst>
              <a:ext uri="{FF2B5EF4-FFF2-40B4-BE49-F238E27FC236}">
                <a16:creationId xmlns:a16="http://schemas.microsoft.com/office/drawing/2014/main" id="{6ED615A2-1BDB-4C61-944B-A710C8003ED5}"/>
              </a:ext>
            </a:extLst>
          </p:cNvPr>
          <p:cNvSpPr/>
          <p:nvPr/>
        </p:nvSpPr>
        <p:spPr>
          <a:xfrm>
            <a:off x="3942176" y="3341214"/>
            <a:ext cx="1241248" cy="221066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/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BDAE32F-2087-4173-943E-696BB348F66F}"/>
              </a:ext>
            </a:extLst>
          </p:cNvPr>
          <p:cNvSpPr txBox="1"/>
          <p:nvPr/>
        </p:nvSpPr>
        <p:spPr>
          <a:xfrm>
            <a:off x="4024905" y="3343443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dirty="0"/>
              <a:t>“não informado n </a:t>
            </a:r>
            <a:r>
              <a:rPr lang="pt-BR" sz="600" dirty="0" err="1"/>
              <a:t>deviuvas</a:t>
            </a:r>
            <a:r>
              <a:rPr lang="pt-BR" sz="600" dirty="0"/>
              <a:t>”</a:t>
            </a:r>
          </a:p>
          <a:p>
            <a:endParaRPr lang="pt-BR" sz="600" dirty="0"/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38DEF2B3-2C66-4648-9E7A-F50903FFCF38}"/>
              </a:ext>
            </a:extLst>
          </p:cNvPr>
          <p:cNvCxnSpPr>
            <a:stCxn id="4" idx="2"/>
            <a:endCxn id="18" idx="0"/>
          </p:cNvCxnSpPr>
          <p:nvPr/>
        </p:nvCxnSpPr>
        <p:spPr>
          <a:xfrm>
            <a:off x="4609928" y="324340"/>
            <a:ext cx="0" cy="8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2840B6BF-4F16-46AE-AB4B-FCD57C37E5E6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 flipH="1">
            <a:off x="4579992" y="649117"/>
            <a:ext cx="29936" cy="6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0F8FC7E7-9DF1-49B0-981D-F465B4679D74}"/>
              </a:ext>
            </a:extLst>
          </p:cNvPr>
          <p:cNvCxnSpPr>
            <a:stCxn id="20" idx="2"/>
            <a:endCxn id="5" idx="0"/>
          </p:cNvCxnSpPr>
          <p:nvPr/>
        </p:nvCxnSpPr>
        <p:spPr>
          <a:xfrm flipH="1">
            <a:off x="4571330" y="894047"/>
            <a:ext cx="8662" cy="8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53A5BB26-3F44-48DD-B892-853C20BF5C2C}"/>
              </a:ext>
            </a:extLst>
          </p:cNvPr>
          <p:cNvCxnSpPr>
            <a:stCxn id="5" idx="2"/>
            <a:endCxn id="21" idx="0"/>
          </p:cNvCxnSpPr>
          <p:nvPr/>
        </p:nvCxnSpPr>
        <p:spPr>
          <a:xfrm>
            <a:off x="4571330" y="1411972"/>
            <a:ext cx="5935" cy="9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202ADEA2-3FB7-48E8-9E85-AA6EDF649EFF}"/>
              </a:ext>
            </a:extLst>
          </p:cNvPr>
          <p:cNvCxnSpPr>
            <a:stCxn id="5" idx="3"/>
            <a:endCxn id="31" idx="1"/>
          </p:cNvCxnSpPr>
          <p:nvPr/>
        </p:nvCxnSpPr>
        <p:spPr>
          <a:xfrm>
            <a:off x="5123801" y="1195376"/>
            <a:ext cx="300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73999797-2699-4B63-8D06-55822603C74F}"/>
              </a:ext>
            </a:extLst>
          </p:cNvPr>
          <p:cNvCxnSpPr>
            <a:stCxn id="21" idx="2"/>
            <a:endCxn id="27" idx="0"/>
          </p:cNvCxnSpPr>
          <p:nvPr/>
        </p:nvCxnSpPr>
        <p:spPr>
          <a:xfrm>
            <a:off x="4577265" y="1763040"/>
            <a:ext cx="6362" cy="6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0E46EF19-5C00-4AA2-B35E-3041580E5D59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flipH="1">
            <a:off x="4575777" y="2264744"/>
            <a:ext cx="7850" cy="6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id="{19BC311C-E441-460D-95F3-700FEBD1B6C1}"/>
              </a:ext>
            </a:extLst>
          </p:cNvPr>
          <p:cNvCxnSpPr>
            <a:stCxn id="29" idx="2"/>
            <a:endCxn id="44" idx="0"/>
          </p:cNvCxnSpPr>
          <p:nvPr/>
        </p:nvCxnSpPr>
        <p:spPr>
          <a:xfrm flipH="1">
            <a:off x="4571330" y="2762876"/>
            <a:ext cx="4447" cy="6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5E8C2C97-3451-46EE-8DB2-FCD87C3A4038}"/>
              </a:ext>
            </a:extLst>
          </p:cNvPr>
          <p:cNvCxnSpPr>
            <a:stCxn id="44" idx="2"/>
            <a:endCxn id="32" idx="0"/>
          </p:cNvCxnSpPr>
          <p:nvPr/>
        </p:nvCxnSpPr>
        <p:spPr>
          <a:xfrm flipH="1">
            <a:off x="4554858" y="3262453"/>
            <a:ext cx="16472" cy="8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43FDBCF8-FA8C-45EB-B115-B18381897743}"/>
              </a:ext>
            </a:extLst>
          </p:cNvPr>
          <p:cNvCxnSpPr>
            <a:stCxn id="32" idx="2"/>
            <a:endCxn id="45" idx="0"/>
          </p:cNvCxnSpPr>
          <p:nvPr/>
        </p:nvCxnSpPr>
        <p:spPr>
          <a:xfrm>
            <a:off x="4554858" y="3620442"/>
            <a:ext cx="1381" cy="4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de Seta Reta 103">
            <a:extLst>
              <a:ext uri="{FF2B5EF4-FFF2-40B4-BE49-F238E27FC236}">
                <a16:creationId xmlns:a16="http://schemas.microsoft.com/office/drawing/2014/main" id="{F27C4D3C-8DB6-4BC8-87F7-9DE4246B01F6}"/>
              </a:ext>
            </a:extLst>
          </p:cNvPr>
          <p:cNvCxnSpPr>
            <a:stCxn id="45" idx="2"/>
          </p:cNvCxnSpPr>
          <p:nvPr/>
        </p:nvCxnSpPr>
        <p:spPr>
          <a:xfrm flipH="1">
            <a:off x="4550588" y="4100638"/>
            <a:ext cx="5651" cy="10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3D384522-9AEF-44A9-8127-930E15939B6C}"/>
              </a:ext>
            </a:extLst>
          </p:cNvPr>
          <p:cNvCxnSpPr>
            <a:stCxn id="59" idx="2"/>
            <a:endCxn id="53" idx="0"/>
          </p:cNvCxnSpPr>
          <p:nvPr/>
        </p:nvCxnSpPr>
        <p:spPr>
          <a:xfrm>
            <a:off x="4550589" y="4426870"/>
            <a:ext cx="8575" cy="9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de Seta Reta 109">
            <a:extLst>
              <a:ext uri="{FF2B5EF4-FFF2-40B4-BE49-F238E27FC236}">
                <a16:creationId xmlns:a16="http://schemas.microsoft.com/office/drawing/2014/main" id="{FB376345-267A-41C7-B92C-5551ECD806C0}"/>
              </a:ext>
            </a:extLst>
          </p:cNvPr>
          <p:cNvCxnSpPr/>
          <p:nvPr/>
        </p:nvCxnSpPr>
        <p:spPr>
          <a:xfrm>
            <a:off x="4510522" y="4741573"/>
            <a:ext cx="0" cy="159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: Angulado 111">
            <a:extLst>
              <a:ext uri="{FF2B5EF4-FFF2-40B4-BE49-F238E27FC236}">
                <a16:creationId xmlns:a16="http://schemas.microsoft.com/office/drawing/2014/main" id="{E1433023-0262-428B-8604-F2494ED2E63F}"/>
              </a:ext>
            </a:extLst>
          </p:cNvPr>
          <p:cNvCxnSpPr>
            <a:cxnSpLocks/>
            <a:stCxn id="52" idx="1"/>
            <a:endCxn id="20" idx="1"/>
          </p:cNvCxnSpPr>
          <p:nvPr/>
        </p:nvCxnSpPr>
        <p:spPr>
          <a:xfrm rot="10800000" flipH="1">
            <a:off x="3983852" y="795782"/>
            <a:ext cx="138940" cy="4192021"/>
          </a:xfrm>
          <a:prstGeom prst="bentConnector3">
            <a:avLst>
              <a:gd name="adj1" fmla="val -5359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de Seta Reta 115">
            <a:extLst>
              <a:ext uri="{FF2B5EF4-FFF2-40B4-BE49-F238E27FC236}">
                <a16:creationId xmlns:a16="http://schemas.microsoft.com/office/drawing/2014/main" id="{DBA4AABC-F7AE-4C32-B1EB-59241B2A8BDA}"/>
              </a:ext>
            </a:extLst>
          </p:cNvPr>
          <p:cNvCxnSpPr>
            <a:stCxn id="27" idx="3"/>
            <a:endCxn id="26" idx="1"/>
          </p:cNvCxnSpPr>
          <p:nvPr/>
        </p:nvCxnSpPr>
        <p:spPr>
          <a:xfrm>
            <a:off x="5136098" y="2048148"/>
            <a:ext cx="277629" cy="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 de Seta Reta 118">
            <a:extLst>
              <a:ext uri="{FF2B5EF4-FFF2-40B4-BE49-F238E27FC236}">
                <a16:creationId xmlns:a16="http://schemas.microsoft.com/office/drawing/2014/main" id="{85CB1A20-3F73-4A38-87E9-FE9A077A0736}"/>
              </a:ext>
            </a:extLst>
          </p:cNvPr>
          <p:cNvCxnSpPr>
            <a:stCxn id="29" idx="3"/>
            <a:endCxn id="8" idx="1"/>
          </p:cNvCxnSpPr>
          <p:nvPr/>
        </p:nvCxnSpPr>
        <p:spPr>
          <a:xfrm flipV="1">
            <a:off x="5128248" y="2528909"/>
            <a:ext cx="311475" cy="17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FC1B2718-8D55-4CEA-AD54-8B2209A876CD}"/>
              </a:ext>
            </a:extLst>
          </p:cNvPr>
          <p:cNvCxnSpPr>
            <a:stCxn id="44" idx="3"/>
            <a:endCxn id="47" idx="1"/>
          </p:cNvCxnSpPr>
          <p:nvPr/>
        </p:nvCxnSpPr>
        <p:spPr>
          <a:xfrm flipV="1">
            <a:off x="5123801" y="3045265"/>
            <a:ext cx="315922" cy="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ector de Seta Reta 122">
            <a:extLst>
              <a:ext uri="{FF2B5EF4-FFF2-40B4-BE49-F238E27FC236}">
                <a16:creationId xmlns:a16="http://schemas.microsoft.com/office/drawing/2014/main" id="{987A3065-EA36-47A7-98C8-9E552208AFC3}"/>
              </a:ext>
            </a:extLst>
          </p:cNvPr>
          <p:cNvCxnSpPr>
            <a:stCxn id="45" idx="3"/>
            <a:endCxn id="48" idx="1"/>
          </p:cNvCxnSpPr>
          <p:nvPr/>
        </p:nvCxnSpPr>
        <p:spPr>
          <a:xfrm>
            <a:off x="5108710" y="3884042"/>
            <a:ext cx="290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ector de Seta Reta 124">
            <a:extLst>
              <a:ext uri="{FF2B5EF4-FFF2-40B4-BE49-F238E27FC236}">
                <a16:creationId xmlns:a16="http://schemas.microsoft.com/office/drawing/2014/main" id="{8C7481F7-C4C6-44EA-B11D-F66AC40F568B}"/>
              </a:ext>
            </a:extLst>
          </p:cNvPr>
          <p:cNvCxnSpPr>
            <a:stCxn id="47" idx="3"/>
            <a:endCxn id="56" idx="1"/>
          </p:cNvCxnSpPr>
          <p:nvPr/>
        </p:nvCxnSpPr>
        <p:spPr>
          <a:xfrm flipV="1">
            <a:off x="6622168" y="3035440"/>
            <a:ext cx="202835" cy="9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F81BEDFB-8C71-478D-85E4-FCC8F1D9409B}"/>
              </a:ext>
            </a:extLst>
          </p:cNvPr>
          <p:cNvCxnSpPr>
            <a:stCxn id="48" idx="3"/>
            <a:endCxn id="25" idx="1"/>
          </p:cNvCxnSpPr>
          <p:nvPr/>
        </p:nvCxnSpPr>
        <p:spPr>
          <a:xfrm flipV="1">
            <a:off x="6375827" y="3874539"/>
            <a:ext cx="177097" cy="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: Angulado 132">
            <a:extLst>
              <a:ext uri="{FF2B5EF4-FFF2-40B4-BE49-F238E27FC236}">
                <a16:creationId xmlns:a16="http://schemas.microsoft.com/office/drawing/2014/main" id="{16BB0639-79A5-4F30-9EEA-61D0155B22C7}"/>
              </a:ext>
            </a:extLst>
          </p:cNvPr>
          <p:cNvCxnSpPr>
            <a:stCxn id="31" idx="3"/>
            <a:endCxn id="19" idx="0"/>
          </p:cNvCxnSpPr>
          <p:nvPr/>
        </p:nvCxnSpPr>
        <p:spPr>
          <a:xfrm>
            <a:off x="6401189" y="1195376"/>
            <a:ext cx="1673600" cy="1172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0AC5E0C9-727D-4F65-BABA-A72856359442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416644" y="2518376"/>
            <a:ext cx="1036534" cy="1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: Angulado 140">
            <a:extLst>
              <a:ext uri="{FF2B5EF4-FFF2-40B4-BE49-F238E27FC236}">
                <a16:creationId xmlns:a16="http://schemas.microsoft.com/office/drawing/2014/main" id="{0470208C-F7F1-45C2-A9D4-7AF6281AE1C5}"/>
              </a:ext>
            </a:extLst>
          </p:cNvPr>
          <p:cNvCxnSpPr>
            <a:stCxn id="26" idx="3"/>
            <a:endCxn id="19" idx="0"/>
          </p:cNvCxnSpPr>
          <p:nvPr/>
        </p:nvCxnSpPr>
        <p:spPr>
          <a:xfrm>
            <a:off x="6390648" y="2051691"/>
            <a:ext cx="1684141" cy="3157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ector: Angulado 142">
            <a:extLst>
              <a:ext uri="{FF2B5EF4-FFF2-40B4-BE49-F238E27FC236}">
                <a16:creationId xmlns:a16="http://schemas.microsoft.com/office/drawing/2014/main" id="{424C1820-31BA-4D8D-A307-FC30469BD804}"/>
              </a:ext>
            </a:extLst>
          </p:cNvPr>
          <p:cNvCxnSpPr>
            <a:stCxn id="19" idx="2"/>
            <a:endCxn id="12" idx="0"/>
          </p:cNvCxnSpPr>
          <p:nvPr/>
        </p:nvCxnSpPr>
        <p:spPr>
          <a:xfrm rot="5400000">
            <a:off x="5324360" y="2812957"/>
            <a:ext cx="2918916" cy="2581942"/>
          </a:xfrm>
          <a:prstGeom prst="bentConnector3">
            <a:avLst>
              <a:gd name="adj1" fmla="val 934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ector: Angulado 145">
            <a:extLst>
              <a:ext uri="{FF2B5EF4-FFF2-40B4-BE49-F238E27FC236}">
                <a16:creationId xmlns:a16="http://schemas.microsoft.com/office/drawing/2014/main" id="{CA0B5F36-7CFE-4332-AD88-3C76448F96A8}"/>
              </a:ext>
            </a:extLst>
          </p:cNvPr>
          <p:cNvCxnSpPr>
            <a:stCxn id="24" idx="3"/>
            <a:endCxn id="12" idx="0"/>
          </p:cNvCxnSpPr>
          <p:nvPr/>
        </p:nvCxnSpPr>
        <p:spPr>
          <a:xfrm flipH="1">
            <a:off x="5492847" y="3031729"/>
            <a:ext cx="2147182" cy="2531657"/>
          </a:xfrm>
          <a:prstGeom prst="bentConnector4">
            <a:avLst>
              <a:gd name="adj1" fmla="val -20345"/>
              <a:gd name="adj2" fmla="val 929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ector: Angulado 149">
            <a:extLst>
              <a:ext uri="{FF2B5EF4-FFF2-40B4-BE49-F238E27FC236}">
                <a16:creationId xmlns:a16="http://schemas.microsoft.com/office/drawing/2014/main" id="{D252CDB4-AE9B-471A-9494-F1E7C6861D92}"/>
              </a:ext>
            </a:extLst>
          </p:cNvPr>
          <p:cNvCxnSpPr>
            <a:cxnSpLocks/>
            <a:stCxn id="25" idx="3"/>
            <a:endCxn id="12" idx="0"/>
          </p:cNvCxnSpPr>
          <p:nvPr/>
        </p:nvCxnSpPr>
        <p:spPr>
          <a:xfrm flipH="1">
            <a:off x="5492847" y="3874539"/>
            <a:ext cx="2313946" cy="1688847"/>
          </a:xfrm>
          <a:prstGeom prst="bentConnector4">
            <a:avLst>
              <a:gd name="adj1" fmla="val -11835"/>
              <a:gd name="adj2" fmla="val 897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CaixaDeTexto 166">
            <a:extLst>
              <a:ext uri="{FF2B5EF4-FFF2-40B4-BE49-F238E27FC236}">
                <a16:creationId xmlns:a16="http://schemas.microsoft.com/office/drawing/2014/main" id="{901F8E5E-CFC1-409E-9834-CBE4FFBC9E1B}"/>
              </a:ext>
            </a:extLst>
          </p:cNvPr>
          <p:cNvSpPr txBox="1"/>
          <p:nvPr/>
        </p:nvSpPr>
        <p:spPr>
          <a:xfrm>
            <a:off x="5108710" y="2810739"/>
            <a:ext cx="3313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sim</a:t>
            </a:r>
          </a:p>
        </p:txBody>
      </p:sp>
      <p:sp>
        <p:nvSpPr>
          <p:cNvPr id="168" name="CaixaDeTexto 167">
            <a:extLst>
              <a:ext uri="{FF2B5EF4-FFF2-40B4-BE49-F238E27FC236}">
                <a16:creationId xmlns:a16="http://schemas.microsoft.com/office/drawing/2014/main" id="{BD93267E-2253-424F-AF01-9741D2AB660F}"/>
              </a:ext>
            </a:extLst>
          </p:cNvPr>
          <p:cNvSpPr txBox="1"/>
          <p:nvPr/>
        </p:nvSpPr>
        <p:spPr>
          <a:xfrm>
            <a:off x="5072856" y="3663900"/>
            <a:ext cx="3313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/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3662318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154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LUIZ CARDILHO</dc:creator>
  <cp:lastModifiedBy>JOSE LUIZ CARDILHO</cp:lastModifiedBy>
  <cp:revision>5</cp:revision>
  <dcterms:created xsi:type="dcterms:W3CDTF">2021-11-12T22:38:03Z</dcterms:created>
  <dcterms:modified xsi:type="dcterms:W3CDTF">2021-11-24T13:19:04Z</dcterms:modified>
</cp:coreProperties>
</file>