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00" d="100"/>
          <a:sy n="200" d="100"/>
        </p:scale>
        <p:origin x="-2862" y="-4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24F60-85D7-497C-8FB6-1C92C34E3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958E25-7F45-4D5A-A417-BAAFCFC13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80900-2CE2-4113-8246-B9D90483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EEB322-E12A-458B-9BE6-C2BC750C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640B28-BFB0-437E-989F-0AD2D0C8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0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386B4-D6D6-478F-8716-6BE0906C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19AA36-8539-4B3E-86F3-FF864533F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41A345-87C5-40D9-BA9F-90759947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E9A7A1-065F-4CDA-925D-D5F29D33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40A46-E1AB-4539-AE9E-975E2E57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6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1A7E5E-6572-454E-9288-D1DD7E101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42986F-22B7-4E9E-83B4-631AF046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3976F6-3C59-4266-B7D9-1EA9E092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A2850A-B95D-4AE4-97DB-51953F18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99109D-5B91-4B13-A1D1-8D3FE84D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08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F8F66-07F5-4AED-876E-94BFF36B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75FB0B-63DB-4AB7-A82E-87D89B4F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73A64F-22A2-4344-A905-EA5C24A1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085011-89C2-49A9-B304-17135007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543434-CB37-4A89-855E-6CE283D9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1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15D21-135F-4073-AD9E-E476BCB4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79320-6B95-4CEC-A8B0-01BC0693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251123-9112-487A-AB14-4DC8EC2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275C9-2A2A-4EAD-B7E3-3B61FE2A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8274B-A7CA-4AD4-9D4F-911F159F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2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B011A-6180-45B1-B336-B7179237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B10E0-A0A3-4909-8BF5-9607AA9F1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42CA1A-4B49-48C0-A764-3450A32DB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AF5787-B014-4BCB-9D19-57D7F9DA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2135E5-1250-4E05-A9F5-578D7020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A4F7F4-FC2F-437E-9C52-035F5037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90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9E1E1-DA36-493B-8F9E-7B351AB7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844BBA-BF72-47E0-9688-D2F687EC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688631-DFF9-4F22-8DB9-0626658E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5D3970-4241-4DE9-861D-516AE65C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AD11C3-443B-4B8E-B323-3CB2820DD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E220D7-997F-4424-BA23-8EA47ED6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3E0FD5-E00B-426E-878C-43CDCED5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DC21C4-3A97-49FE-B57E-CB87B35C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72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48CE8-57C5-446A-A636-14E76A3A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8217E6-1BA1-4C4B-AB1B-7EDB88F4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02F5FE-2548-498B-A059-EF9BD264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865755-7E6C-43C8-AB0B-50EC1422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05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BAC860-47D7-48F5-8352-1C2FB79B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CAAE7A-D240-4644-BAA0-F9B7CED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A844A-0DC7-45CC-A247-037284F0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4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CEC4-D508-4466-91F7-9F9D24C3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154514-81CD-4D88-B257-AD4FF7E1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A1CB09-FDE8-40D8-91A5-4238C8339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E4224-2A64-4F3D-B5D1-2B6568A4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B7E152-2D65-4B85-A792-DB8420D6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58E3C-C8EC-4027-ABFA-1B5B4F46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4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78FB4-CCB8-4016-A909-8A438E0A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46BD3A-9870-4CB5-9978-A6715162D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FF7AB6-B8D7-46FF-9F00-7767D3415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906A86-7C3E-4D0E-9F94-E81FDB2A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607F3C-950A-4A6A-9F1D-021B7A06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7A4A9-B7B9-4BBD-AF91-CD67528D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81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3CF5E1-847E-41E4-AE16-A92234A3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9FA91D-B597-49CA-B789-4BEC4BAD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AEB95-A99E-45D7-B11D-B132E5A1D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65B5-0907-477E-8634-FA3ADCC67439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7A1D04-2177-44AC-8359-63EAF174C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C16BF-7785-4ECE-B396-4597279CC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87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AE17E33E-D817-451D-A5D6-EE37D42D41A7}"/>
              </a:ext>
            </a:extLst>
          </p:cNvPr>
          <p:cNvSpPr/>
          <p:nvPr/>
        </p:nvSpPr>
        <p:spPr>
          <a:xfrm>
            <a:off x="4253179" y="116254"/>
            <a:ext cx="713498" cy="20808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INICIO</a:t>
            </a: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43A5DE9C-4260-46F9-BDF3-99A8C7CA49A5}"/>
              </a:ext>
            </a:extLst>
          </p:cNvPr>
          <p:cNvSpPr/>
          <p:nvPr/>
        </p:nvSpPr>
        <p:spPr>
          <a:xfrm>
            <a:off x="5431044" y="1929860"/>
            <a:ext cx="1182445" cy="29270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solteira+=1,</a:t>
            </a:r>
          </a:p>
          <a:p>
            <a:pPr algn="ctr"/>
            <a:r>
              <a:rPr lang="pt-BR" sz="600" dirty="0" err="1"/>
              <a:t>totalpessoas</a:t>
            </a:r>
            <a:r>
              <a:rPr lang="pt-BR" sz="600" dirty="0"/>
              <a:t>+=1</a:t>
            </a: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B355A281-CEE7-4DDE-BDD6-C286970E0020}"/>
              </a:ext>
            </a:extLst>
          </p:cNvPr>
          <p:cNvSpPr/>
          <p:nvPr/>
        </p:nvSpPr>
        <p:spPr>
          <a:xfrm>
            <a:off x="6749295" y="6520168"/>
            <a:ext cx="713498" cy="20808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FIM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1345D89-C981-4C6F-923E-D594CFC1D123}"/>
              </a:ext>
            </a:extLst>
          </p:cNvPr>
          <p:cNvSpPr txBox="1"/>
          <p:nvPr/>
        </p:nvSpPr>
        <p:spPr>
          <a:xfrm>
            <a:off x="5096606" y="978134"/>
            <a:ext cx="3171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não</a:t>
            </a:r>
          </a:p>
        </p:txBody>
      </p: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8208956D-15BA-4CF0-BF59-97514500165D}"/>
              </a:ext>
            </a:extLst>
          </p:cNvPr>
          <p:cNvSpPr/>
          <p:nvPr/>
        </p:nvSpPr>
        <p:spPr>
          <a:xfrm>
            <a:off x="4003768" y="409073"/>
            <a:ext cx="1212319" cy="2400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Casado=0, solteiro=0,viúvo=0, divorciado=0</a:t>
            </a:r>
          </a:p>
        </p:txBody>
      </p:sp>
      <p:sp>
        <p:nvSpPr>
          <p:cNvPr id="20" name="Fluxograma: Entrada Manual 19">
            <a:extLst>
              <a:ext uri="{FF2B5EF4-FFF2-40B4-BE49-F238E27FC236}">
                <a16:creationId xmlns:a16="http://schemas.microsoft.com/office/drawing/2014/main" id="{EE8EDF42-3BAC-4FB5-B6DB-50D14960E5A0}"/>
              </a:ext>
            </a:extLst>
          </p:cNvPr>
          <p:cNvSpPr/>
          <p:nvPr/>
        </p:nvSpPr>
        <p:spPr>
          <a:xfrm>
            <a:off x="4122792" y="697515"/>
            <a:ext cx="914400" cy="196532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idade</a:t>
            </a:r>
          </a:p>
        </p:txBody>
      </p:sp>
      <p:sp>
        <p:nvSpPr>
          <p:cNvPr id="21" name="Fluxograma: Entrada Manual 20">
            <a:extLst>
              <a:ext uri="{FF2B5EF4-FFF2-40B4-BE49-F238E27FC236}">
                <a16:creationId xmlns:a16="http://schemas.microsoft.com/office/drawing/2014/main" id="{1D779417-8DD6-48F7-AC2E-1D7D175F1674}"/>
              </a:ext>
            </a:extLst>
          </p:cNvPr>
          <p:cNvSpPr/>
          <p:nvPr/>
        </p:nvSpPr>
        <p:spPr>
          <a:xfrm>
            <a:off x="4168588" y="1296243"/>
            <a:ext cx="798089" cy="170144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estado</a:t>
            </a:r>
          </a:p>
        </p:txBody>
      </p:sp>
      <p:sp>
        <p:nvSpPr>
          <p:cNvPr id="5" name="Fluxograma: Decisão 4">
            <a:extLst>
              <a:ext uri="{FF2B5EF4-FFF2-40B4-BE49-F238E27FC236}">
                <a16:creationId xmlns:a16="http://schemas.microsoft.com/office/drawing/2014/main" id="{A291AE32-45F1-4FAD-B1AF-1E108CED54A1}"/>
              </a:ext>
            </a:extLst>
          </p:cNvPr>
          <p:cNvSpPr/>
          <p:nvPr/>
        </p:nvSpPr>
        <p:spPr>
          <a:xfrm>
            <a:off x="4018859" y="978780"/>
            <a:ext cx="1104942" cy="2765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 idade &gt;0</a:t>
            </a:r>
          </a:p>
        </p:txBody>
      </p:sp>
      <p:sp>
        <p:nvSpPr>
          <p:cNvPr id="26" name="Fluxograma: Processo 25">
            <a:extLst>
              <a:ext uri="{FF2B5EF4-FFF2-40B4-BE49-F238E27FC236}">
                <a16:creationId xmlns:a16="http://schemas.microsoft.com/office/drawing/2014/main" id="{A902DD4A-F15D-425A-85A9-046C50EC59BF}"/>
              </a:ext>
            </a:extLst>
          </p:cNvPr>
          <p:cNvSpPr/>
          <p:nvPr/>
        </p:nvSpPr>
        <p:spPr>
          <a:xfrm>
            <a:off x="5418897" y="1593352"/>
            <a:ext cx="1208441" cy="2024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Casada+=1, </a:t>
            </a:r>
            <a:r>
              <a:rPr lang="pt-BR" sz="600" dirty="0" err="1"/>
              <a:t>totalpessoas</a:t>
            </a:r>
            <a:r>
              <a:rPr lang="pt-BR" sz="600" dirty="0"/>
              <a:t>+=1</a:t>
            </a:r>
          </a:p>
        </p:txBody>
      </p:sp>
      <p:sp>
        <p:nvSpPr>
          <p:cNvPr id="27" name="Fluxograma: Decisão 26">
            <a:extLst>
              <a:ext uri="{FF2B5EF4-FFF2-40B4-BE49-F238E27FC236}">
                <a16:creationId xmlns:a16="http://schemas.microsoft.com/office/drawing/2014/main" id="{A3496A44-011F-411E-8160-C191367975E0}"/>
              </a:ext>
            </a:extLst>
          </p:cNvPr>
          <p:cNvSpPr/>
          <p:nvPr/>
        </p:nvSpPr>
        <p:spPr>
          <a:xfrm>
            <a:off x="4015161" y="1551073"/>
            <a:ext cx="1104942" cy="2953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 estado ==1</a:t>
            </a:r>
          </a:p>
        </p:txBody>
      </p:sp>
      <p:sp>
        <p:nvSpPr>
          <p:cNvPr id="29" name="Fluxograma: Decisão 28">
            <a:extLst>
              <a:ext uri="{FF2B5EF4-FFF2-40B4-BE49-F238E27FC236}">
                <a16:creationId xmlns:a16="http://schemas.microsoft.com/office/drawing/2014/main" id="{AF4649EF-5BA4-4190-B43C-179154E32E20}"/>
              </a:ext>
            </a:extLst>
          </p:cNvPr>
          <p:cNvSpPr/>
          <p:nvPr/>
        </p:nvSpPr>
        <p:spPr>
          <a:xfrm>
            <a:off x="4013947" y="1931867"/>
            <a:ext cx="1104942" cy="26887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 estado==2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A8957C6D-ACB2-4EAC-96BF-A220DD076D85}"/>
              </a:ext>
            </a:extLst>
          </p:cNvPr>
          <p:cNvSpPr txBox="1"/>
          <p:nvPr/>
        </p:nvSpPr>
        <p:spPr>
          <a:xfrm>
            <a:off x="5085834" y="1901923"/>
            <a:ext cx="3313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4051EF67-2436-4A6F-AED2-4F3FAEC7C713}"/>
              </a:ext>
            </a:extLst>
          </p:cNvPr>
          <p:cNvSpPr txBox="1"/>
          <p:nvPr/>
        </p:nvSpPr>
        <p:spPr>
          <a:xfrm>
            <a:off x="5112199" y="1490152"/>
            <a:ext cx="3313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44" name="Fluxograma: Decisão 43">
            <a:extLst>
              <a:ext uri="{FF2B5EF4-FFF2-40B4-BE49-F238E27FC236}">
                <a16:creationId xmlns:a16="http://schemas.microsoft.com/office/drawing/2014/main" id="{4308D1C8-3040-47AC-B640-0532106EAA59}"/>
              </a:ext>
            </a:extLst>
          </p:cNvPr>
          <p:cNvSpPr/>
          <p:nvPr/>
        </p:nvSpPr>
        <p:spPr>
          <a:xfrm>
            <a:off x="4018859" y="2285054"/>
            <a:ext cx="1104942" cy="3457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 estado==3</a:t>
            </a:r>
          </a:p>
        </p:txBody>
      </p:sp>
      <p:sp>
        <p:nvSpPr>
          <p:cNvPr id="45" name="Fluxograma: Decisão 44">
            <a:extLst>
              <a:ext uri="{FF2B5EF4-FFF2-40B4-BE49-F238E27FC236}">
                <a16:creationId xmlns:a16="http://schemas.microsoft.com/office/drawing/2014/main" id="{3AEC9C36-1E8C-4112-ABD8-0493E6C8A1E8}"/>
              </a:ext>
            </a:extLst>
          </p:cNvPr>
          <p:cNvSpPr/>
          <p:nvPr/>
        </p:nvSpPr>
        <p:spPr>
          <a:xfrm>
            <a:off x="4034493" y="2760494"/>
            <a:ext cx="1104942" cy="3686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estado==4</a:t>
            </a:r>
          </a:p>
        </p:txBody>
      </p:sp>
      <p:sp>
        <p:nvSpPr>
          <p:cNvPr id="47" name="Fluxograma: Processo 46">
            <a:extLst>
              <a:ext uri="{FF2B5EF4-FFF2-40B4-BE49-F238E27FC236}">
                <a16:creationId xmlns:a16="http://schemas.microsoft.com/office/drawing/2014/main" id="{B7974A01-AFE8-41AC-82B8-1EFBAA97DA69}"/>
              </a:ext>
            </a:extLst>
          </p:cNvPr>
          <p:cNvSpPr/>
          <p:nvPr/>
        </p:nvSpPr>
        <p:spPr>
          <a:xfrm>
            <a:off x="5431043" y="2302544"/>
            <a:ext cx="1182445" cy="32828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 dirty="0"/>
          </a:p>
          <a:p>
            <a:pPr algn="ctr"/>
            <a:r>
              <a:rPr lang="pt-BR" sz="600" dirty="0" err="1"/>
              <a:t>viuvos</a:t>
            </a:r>
            <a:r>
              <a:rPr lang="pt-BR" sz="600" dirty="0"/>
              <a:t>+=1,idadeviuvos+=idade</a:t>
            </a:r>
          </a:p>
          <a:p>
            <a:pPr algn="ctr"/>
            <a:r>
              <a:rPr lang="pt-BR" sz="600" dirty="0" err="1"/>
              <a:t>totalpessoas</a:t>
            </a:r>
            <a:r>
              <a:rPr lang="pt-BR" sz="600" dirty="0"/>
              <a:t>+=1,</a:t>
            </a:r>
          </a:p>
          <a:p>
            <a:pPr algn="ctr"/>
            <a:r>
              <a:rPr lang="pt-BR" sz="600" dirty="0" err="1"/>
              <a:t>idadeviuva</a:t>
            </a:r>
            <a:r>
              <a:rPr lang="pt-BR" sz="600" dirty="0"/>
              <a:t>/</a:t>
            </a:r>
            <a:r>
              <a:rPr lang="pt-BR" sz="600" dirty="0" err="1"/>
              <a:t>viuvas</a:t>
            </a:r>
            <a:endParaRPr lang="pt-BR" sz="600" dirty="0"/>
          </a:p>
          <a:p>
            <a:pPr algn="ctr"/>
            <a:endParaRPr lang="pt-BR" sz="600" dirty="0"/>
          </a:p>
        </p:txBody>
      </p:sp>
      <p:sp>
        <p:nvSpPr>
          <p:cNvPr id="48" name="Fluxograma: Processo 47">
            <a:extLst>
              <a:ext uri="{FF2B5EF4-FFF2-40B4-BE49-F238E27FC236}">
                <a16:creationId xmlns:a16="http://schemas.microsoft.com/office/drawing/2014/main" id="{4EA534F2-CF38-4F4F-9547-846FF62CB800}"/>
              </a:ext>
            </a:extLst>
          </p:cNvPr>
          <p:cNvSpPr/>
          <p:nvPr/>
        </p:nvSpPr>
        <p:spPr>
          <a:xfrm>
            <a:off x="5413727" y="2794976"/>
            <a:ext cx="1220337" cy="28713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divorciadas+=1,</a:t>
            </a:r>
          </a:p>
          <a:p>
            <a:pPr algn="ctr"/>
            <a:r>
              <a:rPr lang="pt-BR" sz="600" dirty="0" err="1"/>
              <a:t>totalpessoas</a:t>
            </a:r>
            <a:r>
              <a:rPr lang="pt-BR" sz="600" dirty="0"/>
              <a:t>+=1</a:t>
            </a:r>
          </a:p>
          <a:p>
            <a:pPr algn="ctr"/>
            <a:r>
              <a:rPr lang="pt-BR" sz="600" dirty="0"/>
              <a:t>Divorciada/</a:t>
            </a:r>
            <a:r>
              <a:rPr lang="pt-BR" sz="600" dirty="0" err="1"/>
              <a:t>totalpessoas</a:t>
            </a:r>
            <a:endParaRPr lang="pt-BR" sz="600" dirty="0"/>
          </a:p>
        </p:txBody>
      </p:sp>
      <p:sp>
        <p:nvSpPr>
          <p:cNvPr id="52" name="Fluxograma: Entrada Manual 51">
            <a:extLst>
              <a:ext uri="{FF2B5EF4-FFF2-40B4-BE49-F238E27FC236}">
                <a16:creationId xmlns:a16="http://schemas.microsoft.com/office/drawing/2014/main" id="{CB0D14F2-EE89-4D9B-A2FF-0B55A31A3E89}"/>
              </a:ext>
            </a:extLst>
          </p:cNvPr>
          <p:cNvSpPr/>
          <p:nvPr/>
        </p:nvSpPr>
        <p:spPr>
          <a:xfrm>
            <a:off x="4058859" y="3913076"/>
            <a:ext cx="1053340" cy="226105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idade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8DEF2B3-2C66-4648-9E7A-F50903FFCF38}"/>
              </a:ext>
            </a:extLst>
          </p:cNvPr>
          <p:cNvCxnSpPr>
            <a:stCxn id="4" idx="2"/>
            <a:endCxn id="18" idx="0"/>
          </p:cNvCxnSpPr>
          <p:nvPr/>
        </p:nvCxnSpPr>
        <p:spPr>
          <a:xfrm>
            <a:off x="4609928" y="324340"/>
            <a:ext cx="0" cy="8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840B6BF-4F16-46AE-AB4B-FCD57C37E5E6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4579992" y="649117"/>
            <a:ext cx="29936" cy="6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0F8FC7E7-9DF1-49B0-981D-F465B4679D74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flipH="1">
            <a:off x="4571330" y="894047"/>
            <a:ext cx="8662" cy="8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53A5BB26-3F44-48DD-B892-853C20BF5C2C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567633" y="1255362"/>
            <a:ext cx="3697" cy="5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02ADEA2-3FB7-48E8-9E85-AA6EDF649EF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123801" y="1100679"/>
            <a:ext cx="309475" cy="1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73999797-2699-4B63-8D06-55822603C74F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4567632" y="1466387"/>
            <a:ext cx="1" cy="8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0E46EF19-5C00-4AA2-B35E-3041580E5D59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4566418" y="1846406"/>
            <a:ext cx="1214" cy="8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19BC311C-E441-460D-95F3-700FEBD1B6C1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>
            <a:off x="4566418" y="2200744"/>
            <a:ext cx="4912" cy="8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de Seta Reta 115">
            <a:extLst>
              <a:ext uri="{FF2B5EF4-FFF2-40B4-BE49-F238E27FC236}">
                <a16:creationId xmlns:a16="http://schemas.microsoft.com/office/drawing/2014/main" id="{DBA4AABC-F7AE-4C32-B1EB-59241B2A8BDA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5120103" y="1694559"/>
            <a:ext cx="298794" cy="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85CB1A20-3F73-4A38-87E9-FE9A077A0736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>
            <a:off x="5118889" y="2066306"/>
            <a:ext cx="312155" cy="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FC1B2718-8D55-4CEA-AD54-8B2209A876CD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5123801" y="2457943"/>
            <a:ext cx="307242" cy="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987A3065-EA36-47A7-98C8-9E552208AFC3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 flipV="1">
            <a:off x="5139435" y="2938543"/>
            <a:ext cx="274292" cy="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901F8E5E-CFC1-409E-9834-CBE4FFBC9E1B}"/>
              </a:ext>
            </a:extLst>
          </p:cNvPr>
          <p:cNvSpPr txBox="1"/>
          <p:nvPr/>
        </p:nvSpPr>
        <p:spPr>
          <a:xfrm>
            <a:off x="5126663" y="2252128"/>
            <a:ext cx="3313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BD93267E-2253-424F-AF01-9741D2AB660F}"/>
              </a:ext>
            </a:extLst>
          </p:cNvPr>
          <p:cNvSpPr txBox="1"/>
          <p:nvPr/>
        </p:nvSpPr>
        <p:spPr>
          <a:xfrm>
            <a:off x="5086105" y="2735781"/>
            <a:ext cx="3313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8DAF5D88-B5CB-4528-B353-180EDDBD2271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586964" y="2631314"/>
            <a:ext cx="5914" cy="12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2CFFAE9A-AF1B-41CA-8A3D-38063292FB78}"/>
              </a:ext>
            </a:extLst>
          </p:cNvPr>
          <p:cNvCxnSpPr>
            <a:cxnSpLocks/>
            <a:stCxn id="87" idx="2"/>
            <a:endCxn id="30" idx="0"/>
          </p:cNvCxnSpPr>
          <p:nvPr/>
        </p:nvCxnSpPr>
        <p:spPr>
          <a:xfrm flipH="1">
            <a:off x="4584991" y="3580101"/>
            <a:ext cx="1973" cy="4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Fluxograma: Exibir 84">
            <a:extLst>
              <a:ext uri="{FF2B5EF4-FFF2-40B4-BE49-F238E27FC236}">
                <a16:creationId xmlns:a16="http://schemas.microsoft.com/office/drawing/2014/main" id="{2E319548-6541-4384-B2EA-DDB4A7A22F56}"/>
              </a:ext>
            </a:extLst>
          </p:cNvPr>
          <p:cNvSpPr/>
          <p:nvPr/>
        </p:nvSpPr>
        <p:spPr>
          <a:xfrm>
            <a:off x="3869106" y="3216187"/>
            <a:ext cx="1308407" cy="313074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8395A41-0A3C-4CA7-920F-0ADDC64F1B52}"/>
              </a:ext>
            </a:extLst>
          </p:cNvPr>
          <p:cNvSpPr txBox="1"/>
          <p:nvPr/>
        </p:nvSpPr>
        <p:spPr>
          <a:xfrm>
            <a:off x="3995167" y="3210769"/>
            <a:ext cx="118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“Valor referente ao estado civil inválido, vamos começar de novo!”</a:t>
            </a: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3F47DA88-7452-4B03-A314-344838E72DD5}"/>
              </a:ext>
            </a:extLst>
          </p:cNvPr>
          <p:cNvSpPr/>
          <p:nvPr/>
        </p:nvSpPr>
        <p:spPr>
          <a:xfrm>
            <a:off x="4443615" y="3620944"/>
            <a:ext cx="282752" cy="25128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3B0D3B31-F3B4-4FD0-833C-9DB1BF2C183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410197" y="1100679"/>
            <a:ext cx="695847" cy="5419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Fluxograma: Exibir 107">
            <a:extLst>
              <a:ext uri="{FF2B5EF4-FFF2-40B4-BE49-F238E27FC236}">
                <a16:creationId xmlns:a16="http://schemas.microsoft.com/office/drawing/2014/main" id="{76CAC19A-DCCB-4EDC-A324-3D3E646E096E}"/>
              </a:ext>
            </a:extLst>
          </p:cNvPr>
          <p:cNvSpPr/>
          <p:nvPr/>
        </p:nvSpPr>
        <p:spPr>
          <a:xfrm>
            <a:off x="4034493" y="4232156"/>
            <a:ext cx="1043824" cy="25562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6631CB3E-A0EE-4B7D-8369-90BDDF15EE14}"/>
              </a:ext>
            </a:extLst>
          </p:cNvPr>
          <p:cNvSpPr txBox="1"/>
          <p:nvPr/>
        </p:nvSpPr>
        <p:spPr>
          <a:xfrm>
            <a:off x="3861484" y="4226158"/>
            <a:ext cx="1447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                          casadas</a:t>
            </a:r>
          </a:p>
          <a:p>
            <a:r>
              <a:rPr lang="pt-BR" sz="600" dirty="0"/>
              <a:t>                         solteiras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B8CA1433-717E-4A4E-81EB-48EA3B8E5CFF}"/>
              </a:ext>
            </a:extLst>
          </p:cNvPr>
          <p:cNvCxnSpPr>
            <a:cxnSpLocks/>
            <a:stCxn id="30" idx="4"/>
            <a:endCxn id="52" idx="0"/>
          </p:cNvCxnSpPr>
          <p:nvPr/>
        </p:nvCxnSpPr>
        <p:spPr>
          <a:xfrm>
            <a:off x="4584991" y="3872233"/>
            <a:ext cx="538" cy="6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Fluxograma: Decisão 133">
            <a:extLst>
              <a:ext uri="{FF2B5EF4-FFF2-40B4-BE49-F238E27FC236}">
                <a16:creationId xmlns:a16="http://schemas.microsoft.com/office/drawing/2014/main" id="{A756F468-B537-4740-9375-8D020286F143}"/>
              </a:ext>
            </a:extLst>
          </p:cNvPr>
          <p:cNvSpPr/>
          <p:nvPr/>
        </p:nvSpPr>
        <p:spPr>
          <a:xfrm>
            <a:off x="4034493" y="4566158"/>
            <a:ext cx="1104942" cy="30605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Se estado ==1</a:t>
            </a:r>
          </a:p>
        </p:txBody>
      </p:sp>
      <p:sp>
        <p:nvSpPr>
          <p:cNvPr id="135" name="Fluxograma: Conector 134">
            <a:extLst>
              <a:ext uri="{FF2B5EF4-FFF2-40B4-BE49-F238E27FC236}">
                <a16:creationId xmlns:a16="http://schemas.microsoft.com/office/drawing/2014/main" id="{684D53E9-9BCD-45AE-BB9F-7813CE5E9286}"/>
              </a:ext>
            </a:extLst>
          </p:cNvPr>
          <p:cNvSpPr/>
          <p:nvPr/>
        </p:nvSpPr>
        <p:spPr>
          <a:xfrm>
            <a:off x="4443615" y="5140324"/>
            <a:ext cx="282752" cy="25128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Fluxograma: Exibir 135">
            <a:extLst>
              <a:ext uri="{FF2B5EF4-FFF2-40B4-BE49-F238E27FC236}">
                <a16:creationId xmlns:a16="http://schemas.microsoft.com/office/drawing/2014/main" id="{703D8EAF-E77A-427A-81DC-C0578EFDC811}"/>
              </a:ext>
            </a:extLst>
          </p:cNvPr>
          <p:cNvSpPr/>
          <p:nvPr/>
        </p:nvSpPr>
        <p:spPr>
          <a:xfrm>
            <a:off x="5353684" y="4872214"/>
            <a:ext cx="983075" cy="322525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9FD63F38-F986-4F5A-9D92-904EEF48CEA9}"/>
              </a:ext>
            </a:extLst>
          </p:cNvPr>
          <p:cNvSpPr txBox="1"/>
          <p:nvPr/>
        </p:nvSpPr>
        <p:spPr>
          <a:xfrm>
            <a:off x="5383106" y="4862682"/>
            <a:ext cx="924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“A media </a:t>
            </a:r>
            <a:r>
              <a:rPr lang="pt-BR" sz="600" dirty="0" err="1"/>
              <a:t>viuva</a:t>
            </a:r>
            <a:r>
              <a:rPr lang="pt-BR" sz="600" dirty="0"/>
              <a:t> é”, (</a:t>
            </a:r>
            <a:r>
              <a:rPr lang="pt-BR" sz="600" dirty="0" err="1"/>
              <a:t>idadesViuvas</a:t>
            </a:r>
            <a:r>
              <a:rPr lang="pt-BR" sz="600" dirty="0"/>
              <a:t>/</a:t>
            </a:r>
            <a:r>
              <a:rPr lang="pt-BR" sz="600" dirty="0" err="1"/>
              <a:t>viuvas</a:t>
            </a:r>
            <a:r>
              <a:rPr lang="pt-BR" sz="600" dirty="0"/>
              <a:t>)</a:t>
            </a:r>
          </a:p>
        </p:txBody>
      </p:sp>
      <p:sp>
        <p:nvSpPr>
          <p:cNvPr id="138" name="Fluxograma: Exibir 137">
            <a:extLst>
              <a:ext uri="{FF2B5EF4-FFF2-40B4-BE49-F238E27FC236}">
                <a16:creationId xmlns:a16="http://schemas.microsoft.com/office/drawing/2014/main" id="{E4E6174E-40D4-45BB-BC37-0E5438BB60D6}"/>
              </a:ext>
            </a:extLst>
          </p:cNvPr>
          <p:cNvSpPr/>
          <p:nvPr/>
        </p:nvSpPr>
        <p:spPr>
          <a:xfrm>
            <a:off x="2977617" y="4962434"/>
            <a:ext cx="957055" cy="22106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AFC6618D-C61A-478D-BD5F-D99E61072DDB}"/>
              </a:ext>
            </a:extLst>
          </p:cNvPr>
          <p:cNvSpPr txBox="1"/>
          <p:nvPr/>
        </p:nvSpPr>
        <p:spPr>
          <a:xfrm>
            <a:off x="2961313" y="4962435"/>
            <a:ext cx="9813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“não informado n </a:t>
            </a:r>
            <a:r>
              <a:rPr lang="pt-BR" sz="600" dirty="0" err="1"/>
              <a:t>viuvas</a:t>
            </a:r>
            <a:r>
              <a:rPr lang="pt-BR" sz="600" dirty="0"/>
              <a:t>”</a:t>
            </a:r>
          </a:p>
        </p:txBody>
      </p:sp>
      <p:cxnSp>
        <p:nvCxnSpPr>
          <p:cNvPr id="142" name="Conector: Angulado 141">
            <a:extLst>
              <a:ext uri="{FF2B5EF4-FFF2-40B4-BE49-F238E27FC236}">
                <a16:creationId xmlns:a16="http://schemas.microsoft.com/office/drawing/2014/main" id="{0DA0A242-D6B6-4E43-A110-244F48E397B6}"/>
              </a:ext>
            </a:extLst>
          </p:cNvPr>
          <p:cNvCxnSpPr>
            <a:cxnSpLocks/>
            <a:stCxn id="134" idx="1"/>
            <a:endCxn id="140" idx="0"/>
          </p:cNvCxnSpPr>
          <p:nvPr/>
        </p:nvCxnSpPr>
        <p:spPr>
          <a:xfrm rot="10800000" flipV="1">
            <a:off x="3451993" y="4719187"/>
            <a:ext cx="582500" cy="243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ector: Angulado 143">
            <a:extLst>
              <a:ext uri="{FF2B5EF4-FFF2-40B4-BE49-F238E27FC236}">
                <a16:creationId xmlns:a16="http://schemas.microsoft.com/office/drawing/2014/main" id="{2FD09E77-347B-4FE2-BA02-8ADB213C2EDB}"/>
              </a:ext>
            </a:extLst>
          </p:cNvPr>
          <p:cNvCxnSpPr>
            <a:cxnSpLocks/>
            <a:stCxn id="134" idx="3"/>
            <a:endCxn id="136" idx="0"/>
          </p:cNvCxnSpPr>
          <p:nvPr/>
        </p:nvCxnSpPr>
        <p:spPr>
          <a:xfrm>
            <a:off x="5139435" y="4719187"/>
            <a:ext cx="705787" cy="153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: Angulado 144">
            <a:extLst>
              <a:ext uri="{FF2B5EF4-FFF2-40B4-BE49-F238E27FC236}">
                <a16:creationId xmlns:a16="http://schemas.microsoft.com/office/drawing/2014/main" id="{14B373D1-B958-4D97-8D6F-E8953AAF412B}"/>
              </a:ext>
            </a:extLst>
          </p:cNvPr>
          <p:cNvCxnSpPr>
            <a:cxnSpLocks/>
            <a:stCxn id="138" idx="2"/>
            <a:endCxn id="135" idx="2"/>
          </p:cNvCxnSpPr>
          <p:nvPr/>
        </p:nvCxnSpPr>
        <p:spPr>
          <a:xfrm rot="16200000" flipH="1">
            <a:off x="3908646" y="4730999"/>
            <a:ext cx="82469" cy="987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: Angulado 146">
            <a:extLst>
              <a:ext uri="{FF2B5EF4-FFF2-40B4-BE49-F238E27FC236}">
                <a16:creationId xmlns:a16="http://schemas.microsoft.com/office/drawing/2014/main" id="{353015B7-7F43-407D-91A8-126B61A8FD43}"/>
              </a:ext>
            </a:extLst>
          </p:cNvPr>
          <p:cNvCxnSpPr>
            <a:cxnSpLocks/>
            <a:stCxn id="136" idx="2"/>
            <a:endCxn id="135" idx="6"/>
          </p:cNvCxnSpPr>
          <p:nvPr/>
        </p:nvCxnSpPr>
        <p:spPr>
          <a:xfrm rot="5400000">
            <a:off x="5250180" y="4670927"/>
            <a:ext cx="71230" cy="1118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Fluxograma: Decisão 159">
            <a:extLst>
              <a:ext uri="{FF2B5EF4-FFF2-40B4-BE49-F238E27FC236}">
                <a16:creationId xmlns:a16="http://schemas.microsoft.com/office/drawing/2014/main" id="{02176577-E800-498E-9D81-3FFF8DBD853B}"/>
              </a:ext>
            </a:extLst>
          </p:cNvPr>
          <p:cNvSpPr/>
          <p:nvPr/>
        </p:nvSpPr>
        <p:spPr>
          <a:xfrm>
            <a:off x="4034493" y="5458212"/>
            <a:ext cx="1104942" cy="3142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Se estado ==1</a:t>
            </a:r>
          </a:p>
        </p:txBody>
      </p:sp>
      <p:sp>
        <p:nvSpPr>
          <p:cNvPr id="161" name="Fluxograma: Conector 160">
            <a:extLst>
              <a:ext uri="{FF2B5EF4-FFF2-40B4-BE49-F238E27FC236}">
                <a16:creationId xmlns:a16="http://schemas.microsoft.com/office/drawing/2014/main" id="{FEF72B06-FAD3-47FB-B2B2-9024F2C07F68}"/>
              </a:ext>
            </a:extLst>
          </p:cNvPr>
          <p:cNvSpPr/>
          <p:nvPr/>
        </p:nvSpPr>
        <p:spPr>
          <a:xfrm>
            <a:off x="4451502" y="6520168"/>
            <a:ext cx="282752" cy="1822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Fluxograma: Exibir 161">
            <a:extLst>
              <a:ext uri="{FF2B5EF4-FFF2-40B4-BE49-F238E27FC236}">
                <a16:creationId xmlns:a16="http://schemas.microsoft.com/office/drawing/2014/main" id="{3EE2C095-63C3-4B1F-AD46-EF8C333796D2}"/>
              </a:ext>
            </a:extLst>
          </p:cNvPr>
          <p:cNvSpPr/>
          <p:nvPr/>
        </p:nvSpPr>
        <p:spPr>
          <a:xfrm>
            <a:off x="5085834" y="5864489"/>
            <a:ext cx="1409934" cy="498211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FF14927-3FBA-4394-8CC9-3D9CD5577F9A}"/>
              </a:ext>
            </a:extLst>
          </p:cNvPr>
          <p:cNvSpPr txBox="1"/>
          <p:nvPr/>
        </p:nvSpPr>
        <p:spPr>
          <a:xfrm>
            <a:off x="5161743" y="5938309"/>
            <a:ext cx="134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(“A media Divorciadas é”, (divorciadas/</a:t>
            </a:r>
            <a:r>
              <a:rPr lang="pt-BR" sz="600" dirty="0" err="1"/>
              <a:t>totalPessoasInformadas</a:t>
            </a:r>
            <a:r>
              <a:rPr lang="pt-BR" sz="600" dirty="0"/>
              <a:t>)*100, "%")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889EEFCB-DC6C-439B-AF84-09BF0C2BB107}"/>
              </a:ext>
            </a:extLst>
          </p:cNvPr>
          <p:cNvSpPr txBox="1"/>
          <p:nvPr/>
        </p:nvSpPr>
        <p:spPr>
          <a:xfrm>
            <a:off x="2994370" y="5854184"/>
            <a:ext cx="981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“não informado n Divorciadas”</a:t>
            </a:r>
          </a:p>
        </p:txBody>
      </p:sp>
      <p:cxnSp>
        <p:nvCxnSpPr>
          <p:cNvPr id="166" name="Conector: Angulado 165">
            <a:extLst>
              <a:ext uri="{FF2B5EF4-FFF2-40B4-BE49-F238E27FC236}">
                <a16:creationId xmlns:a16="http://schemas.microsoft.com/office/drawing/2014/main" id="{B333A0DB-0F7D-4518-8868-101B9304EB38}"/>
              </a:ext>
            </a:extLst>
          </p:cNvPr>
          <p:cNvCxnSpPr>
            <a:cxnSpLocks/>
            <a:stCxn id="160" idx="1"/>
          </p:cNvCxnSpPr>
          <p:nvPr/>
        </p:nvCxnSpPr>
        <p:spPr>
          <a:xfrm rot="10800000" flipV="1">
            <a:off x="3340101" y="5615317"/>
            <a:ext cx="694392" cy="228672"/>
          </a:xfrm>
          <a:prstGeom prst="bentConnector3">
            <a:avLst>
              <a:gd name="adj1" fmla="val 995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3209E6F5-97BE-4D6F-83D1-A388620642F1}"/>
              </a:ext>
            </a:extLst>
          </p:cNvPr>
          <p:cNvCxnSpPr>
            <a:cxnSpLocks/>
          </p:cNvCxnSpPr>
          <p:nvPr/>
        </p:nvCxnSpPr>
        <p:spPr>
          <a:xfrm>
            <a:off x="5154816" y="5612192"/>
            <a:ext cx="517821" cy="249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E8F55747-1397-4F1C-BD3B-CE59E39155D5}"/>
              </a:ext>
            </a:extLst>
          </p:cNvPr>
          <p:cNvCxnSpPr>
            <a:cxnSpLocks/>
            <a:stCxn id="321" idx="2"/>
            <a:endCxn id="161" idx="2"/>
          </p:cNvCxnSpPr>
          <p:nvPr/>
        </p:nvCxnSpPr>
        <p:spPr>
          <a:xfrm rot="16200000" flipH="1">
            <a:off x="3637452" y="5797252"/>
            <a:ext cx="507251" cy="1120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: Angulado 170">
            <a:extLst>
              <a:ext uri="{FF2B5EF4-FFF2-40B4-BE49-F238E27FC236}">
                <a16:creationId xmlns:a16="http://schemas.microsoft.com/office/drawing/2014/main" id="{B6413D42-A22E-495F-B366-43CAB022C874}"/>
              </a:ext>
            </a:extLst>
          </p:cNvPr>
          <p:cNvCxnSpPr>
            <a:cxnSpLocks/>
            <a:stCxn id="162" idx="2"/>
            <a:endCxn id="161" idx="6"/>
          </p:cNvCxnSpPr>
          <p:nvPr/>
        </p:nvCxnSpPr>
        <p:spPr>
          <a:xfrm rot="5400000">
            <a:off x="5138227" y="5958728"/>
            <a:ext cx="248603" cy="1056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ctor de Seta Reta 176">
            <a:extLst>
              <a:ext uri="{FF2B5EF4-FFF2-40B4-BE49-F238E27FC236}">
                <a16:creationId xmlns:a16="http://schemas.microsoft.com/office/drawing/2014/main" id="{A4C300CB-9827-4BAD-9B7A-9ACB57A20057}"/>
              </a:ext>
            </a:extLst>
          </p:cNvPr>
          <p:cNvCxnSpPr>
            <a:cxnSpLocks/>
            <a:stCxn id="52" idx="2"/>
            <a:endCxn id="109" idx="0"/>
          </p:cNvCxnSpPr>
          <p:nvPr/>
        </p:nvCxnSpPr>
        <p:spPr>
          <a:xfrm flipH="1">
            <a:off x="4584991" y="4139181"/>
            <a:ext cx="538" cy="8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ector: Angulado 187">
            <a:extLst>
              <a:ext uri="{FF2B5EF4-FFF2-40B4-BE49-F238E27FC236}">
                <a16:creationId xmlns:a16="http://schemas.microsoft.com/office/drawing/2014/main" id="{587AF647-D0D1-4595-B904-23ECA17E5CDB}"/>
              </a:ext>
            </a:extLst>
          </p:cNvPr>
          <p:cNvCxnSpPr>
            <a:stCxn id="26" idx="3"/>
            <a:endCxn id="30" idx="6"/>
          </p:cNvCxnSpPr>
          <p:nvPr/>
        </p:nvCxnSpPr>
        <p:spPr>
          <a:xfrm flipH="1">
            <a:off x="4726367" y="1694559"/>
            <a:ext cx="1900971" cy="2052030"/>
          </a:xfrm>
          <a:prstGeom prst="bentConnector3">
            <a:avLst>
              <a:gd name="adj1" fmla="val -120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: Angulado 189">
            <a:extLst>
              <a:ext uri="{FF2B5EF4-FFF2-40B4-BE49-F238E27FC236}">
                <a16:creationId xmlns:a16="http://schemas.microsoft.com/office/drawing/2014/main" id="{ED163B15-3380-4F4C-B39E-742195194370}"/>
              </a:ext>
            </a:extLst>
          </p:cNvPr>
          <p:cNvCxnSpPr>
            <a:stCxn id="8" idx="3"/>
            <a:endCxn id="30" idx="6"/>
          </p:cNvCxnSpPr>
          <p:nvPr/>
        </p:nvCxnSpPr>
        <p:spPr>
          <a:xfrm flipH="1">
            <a:off x="4726367" y="2076212"/>
            <a:ext cx="1887122" cy="1670377"/>
          </a:xfrm>
          <a:prstGeom prst="bentConnector3">
            <a:avLst>
              <a:gd name="adj1" fmla="val -121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ector: Angulado 191">
            <a:extLst>
              <a:ext uri="{FF2B5EF4-FFF2-40B4-BE49-F238E27FC236}">
                <a16:creationId xmlns:a16="http://schemas.microsoft.com/office/drawing/2014/main" id="{FB0C583F-10C6-42DF-BB5F-7205FAD9F4F3}"/>
              </a:ext>
            </a:extLst>
          </p:cNvPr>
          <p:cNvCxnSpPr>
            <a:cxnSpLocks/>
            <a:stCxn id="47" idx="3"/>
            <a:endCxn id="30" idx="6"/>
          </p:cNvCxnSpPr>
          <p:nvPr/>
        </p:nvCxnSpPr>
        <p:spPr>
          <a:xfrm flipH="1">
            <a:off x="4726367" y="2466688"/>
            <a:ext cx="1887121" cy="1279901"/>
          </a:xfrm>
          <a:prstGeom prst="bentConnector3">
            <a:avLst>
              <a:gd name="adj1" fmla="val -121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ector: Angulado 193">
            <a:extLst>
              <a:ext uri="{FF2B5EF4-FFF2-40B4-BE49-F238E27FC236}">
                <a16:creationId xmlns:a16="http://schemas.microsoft.com/office/drawing/2014/main" id="{F8184CCE-FD2C-4B27-BEFF-3308E7350FEA}"/>
              </a:ext>
            </a:extLst>
          </p:cNvPr>
          <p:cNvCxnSpPr>
            <a:cxnSpLocks/>
            <a:stCxn id="48" idx="3"/>
            <a:endCxn id="30" idx="6"/>
          </p:cNvCxnSpPr>
          <p:nvPr/>
        </p:nvCxnSpPr>
        <p:spPr>
          <a:xfrm flipH="1">
            <a:off x="4726367" y="2938543"/>
            <a:ext cx="1907697" cy="808046"/>
          </a:xfrm>
          <a:prstGeom prst="bentConnector3">
            <a:avLst>
              <a:gd name="adj1" fmla="val -109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ector de Seta Reta 195">
            <a:extLst>
              <a:ext uri="{FF2B5EF4-FFF2-40B4-BE49-F238E27FC236}">
                <a16:creationId xmlns:a16="http://schemas.microsoft.com/office/drawing/2014/main" id="{75B1FD86-435C-43EA-9515-5CF6667F0CF3}"/>
              </a:ext>
            </a:extLst>
          </p:cNvPr>
          <p:cNvCxnSpPr>
            <a:cxnSpLocks/>
            <a:stCxn id="45" idx="2"/>
            <a:endCxn id="87" idx="0"/>
          </p:cNvCxnSpPr>
          <p:nvPr/>
        </p:nvCxnSpPr>
        <p:spPr>
          <a:xfrm>
            <a:off x="4586964" y="3129156"/>
            <a:ext cx="0" cy="8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ector de Seta Reta 235">
            <a:extLst>
              <a:ext uri="{FF2B5EF4-FFF2-40B4-BE49-F238E27FC236}">
                <a16:creationId xmlns:a16="http://schemas.microsoft.com/office/drawing/2014/main" id="{18E45CBE-43AD-4D6F-8F88-88ED1561EB21}"/>
              </a:ext>
            </a:extLst>
          </p:cNvPr>
          <p:cNvCxnSpPr>
            <a:cxnSpLocks/>
            <a:stCxn id="109" idx="2"/>
            <a:endCxn id="134" idx="0"/>
          </p:cNvCxnSpPr>
          <p:nvPr/>
        </p:nvCxnSpPr>
        <p:spPr>
          <a:xfrm>
            <a:off x="4584991" y="4503157"/>
            <a:ext cx="1973" cy="6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Fluxograma: Exibir 320">
            <a:extLst>
              <a:ext uri="{FF2B5EF4-FFF2-40B4-BE49-F238E27FC236}">
                <a16:creationId xmlns:a16="http://schemas.microsoft.com/office/drawing/2014/main" id="{0E4CFC44-9D72-4AE8-9D1A-521A83668B21}"/>
              </a:ext>
            </a:extLst>
          </p:cNvPr>
          <p:cNvSpPr/>
          <p:nvPr/>
        </p:nvSpPr>
        <p:spPr>
          <a:xfrm>
            <a:off x="2759231" y="5847661"/>
            <a:ext cx="1142843" cy="256391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cxnSp>
        <p:nvCxnSpPr>
          <p:cNvPr id="334" name="Conector: Angulado 333">
            <a:extLst>
              <a:ext uri="{FF2B5EF4-FFF2-40B4-BE49-F238E27FC236}">
                <a16:creationId xmlns:a16="http://schemas.microsoft.com/office/drawing/2014/main" id="{97D2638C-4AE7-4F6D-9B8D-E96E452D6339}"/>
              </a:ext>
            </a:extLst>
          </p:cNvPr>
          <p:cNvCxnSpPr>
            <a:stCxn id="161" idx="4"/>
            <a:endCxn id="5" idx="1"/>
          </p:cNvCxnSpPr>
          <p:nvPr/>
        </p:nvCxnSpPr>
        <p:spPr>
          <a:xfrm rot="5400000" flipH="1">
            <a:off x="1513186" y="3622745"/>
            <a:ext cx="5585366" cy="574019"/>
          </a:xfrm>
          <a:prstGeom prst="bentConnector4">
            <a:avLst>
              <a:gd name="adj1" fmla="val -1365"/>
              <a:gd name="adj2" fmla="val 3721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uxograma: Exibir 71">
            <a:extLst>
              <a:ext uri="{FF2B5EF4-FFF2-40B4-BE49-F238E27FC236}">
                <a16:creationId xmlns:a16="http://schemas.microsoft.com/office/drawing/2014/main" id="{73BC8838-8D43-415E-ACDF-2C35C9A325A6}"/>
              </a:ext>
            </a:extLst>
          </p:cNvPr>
          <p:cNvSpPr/>
          <p:nvPr/>
        </p:nvSpPr>
        <p:spPr>
          <a:xfrm>
            <a:off x="5435898" y="989621"/>
            <a:ext cx="957055" cy="22106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6D79FA-F6FF-48AA-A590-3C1C21EFB282}"/>
              </a:ext>
            </a:extLst>
          </p:cNvPr>
          <p:cNvSpPr txBox="1"/>
          <p:nvPr/>
        </p:nvSpPr>
        <p:spPr>
          <a:xfrm>
            <a:off x="5504480" y="1029809"/>
            <a:ext cx="832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“FIM DE EXECUÇÃO”</a:t>
            </a:r>
          </a:p>
          <a:p>
            <a:endParaRPr lang="pt-BR" sz="600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22639E2-9DF8-49E1-A2D3-DC47D6DD0A89}"/>
              </a:ext>
            </a:extLst>
          </p:cNvPr>
          <p:cNvCxnSpPr>
            <a:stCxn id="135" idx="4"/>
            <a:endCxn id="160" idx="0"/>
          </p:cNvCxnSpPr>
          <p:nvPr/>
        </p:nvCxnSpPr>
        <p:spPr>
          <a:xfrm>
            <a:off x="4584991" y="5391613"/>
            <a:ext cx="1973" cy="6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18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149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LUIZ CARDILHO</dc:creator>
  <cp:lastModifiedBy>JOSE LUIZ CARDILHO</cp:lastModifiedBy>
  <cp:revision>9</cp:revision>
  <dcterms:created xsi:type="dcterms:W3CDTF">2021-11-12T22:38:03Z</dcterms:created>
  <dcterms:modified xsi:type="dcterms:W3CDTF">2021-11-27T02:28:12Z</dcterms:modified>
</cp:coreProperties>
</file>