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36" d="100"/>
          <a:sy n="136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E82D-4A24-4BEA-8840-80F033CD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990C7-7D37-4AA0-B4B1-D43A0F1C7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123D8-9695-4647-8328-544F82F6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7D418-17D1-4AB3-ACB8-AF652E03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EAC1A-6388-44A5-88FD-C511EAB0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5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2AE8-406E-4E85-A3EC-DF5C1DAC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58404-33F4-443B-97BB-B47523BD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0F8A-424D-4A3A-A331-C4F3AB5E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8736C-48F3-483D-A747-028A319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0B030-916E-4789-BF5D-B85D4D61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2CB8ED-6972-48D6-8C3E-5B7B9691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E9FAC8-7D27-4BC7-801E-B616B09D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E74C5-B4DC-4950-8762-B717F989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91D63-843A-4BA9-9F44-D768992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F2E86-8313-45FF-AC80-2591AE5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1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132F-8BB0-4CD8-B882-19718E0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B41CD-4117-4F7D-91E0-E6C04630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26E31-AC44-4CC9-A1D4-F7DFCF7B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4D0E8-8F97-42F0-8F45-888C6D8C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65C78-2D08-4257-810C-039E3F41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FF8E-E1AC-4F76-93D6-9A735502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922B5C-3687-487F-965A-64C85045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3468A9-5D1E-42D2-8304-49B9CAF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13F48-4343-476E-95FE-3E3CF775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D7C79-94F6-49A6-824A-8778BD02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6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9A8D4-6C18-4B29-9F4B-129A64EA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16034-9BB2-4CBD-B415-6A4DCB6E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E23B9C-2C10-43E7-AF63-EE9E859E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F5543-E044-43E4-AB8F-FE74B26B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6AA98-6C79-40E3-82C5-443A52E9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A7C43-E497-4D54-9434-51F0650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4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CC15-3F91-4824-AF39-703180F3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3B001-A359-4ABA-A167-B82129BC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6A52F5-5F9A-4326-854B-47EE0896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89A134-EA14-47A8-88AF-2EFA7277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6CA99E-7F31-4B04-B08C-24680076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7B282D-0D7A-465F-B9BE-996523C4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2F25C6-5EB5-4B2F-85A4-D8DF51B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289114-EACC-4EE5-AFD2-6456D072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DF5FD-F395-4D66-BC3E-0547059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DB77A6-4ACB-4D80-BC4F-C44DAFE1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9F07FD-7CBC-4B6A-9D23-00BDA485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010DF-9201-4F76-96EB-02DF707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1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F66CBB-4EC1-4A5E-AA34-00367A27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901B1F-2F2D-4456-8141-CED4B574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EBA0D3-9DC1-4412-8D72-A657084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0E535-1999-425D-8F51-8E687AB4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CBE6F-8B49-47A7-A1B3-695881D6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74E1A-8433-4B0B-AD96-FA70FD53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E97672-1B39-4865-A505-3F1F9AB5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7245B5-0129-4A10-BBAE-9FC30B1D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266BB0-3E4A-447C-A7BE-2B1B5120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3167E-A491-4F94-8DDD-BB8513A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EEDCA4-2073-4BEF-A282-F239822E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228D89-69B9-4E29-ADCB-F10F9CD4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A95AA-008C-4783-86E5-E39DA547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7E4EC-FE73-4A7D-BB58-19E13A3D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62BEF-58FA-4A82-977A-C3AA693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6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2BE069-34E7-499E-BD25-2E1703BF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AE2FD5-0023-4E3B-A30B-5AB3BBA3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89005-4AF3-4198-BEA2-E5ADC058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7A93-E934-4CCA-B960-CD012140115A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022E8-929B-45B1-974C-7CF5A8E2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EF835-6B21-4B4F-A891-4747A411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D417-D8CC-4071-8807-CBF247045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A3887E82-C3DB-43C2-9A5A-51AD94F3A160}"/>
              </a:ext>
            </a:extLst>
          </p:cNvPr>
          <p:cNvSpPr/>
          <p:nvPr/>
        </p:nvSpPr>
        <p:spPr>
          <a:xfrm>
            <a:off x="1400917" y="362481"/>
            <a:ext cx="1521305" cy="86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cand1 = 0</a:t>
            </a:r>
          </a:p>
          <a:p>
            <a:pPr algn="ctr"/>
            <a:r>
              <a:rPr lang="it-IT" sz="600" dirty="0"/>
              <a:t>cand2 = 0</a:t>
            </a:r>
          </a:p>
          <a:p>
            <a:pPr algn="ctr"/>
            <a:r>
              <a:rPr lang="it-IT" sz="600" dirty="0"/>
              <a:t>candidato3 = 0</a:t>
            </a:r>
          </a:p>
          <a:p>
            <a:pPr algn="ctr"/>
            <a:r>
              <a:rPr lang="it-IT" sz="600" dirty="0"/>
              <a:t>votonulo  = 0</a:t>
            </a:r>
          </a:p>
          <a:p>
            <a:pPr algn="ctr"/>
            <a:r>
              <a:rPr lang="it-IT" sz="600" dirty="0"/>
              <a:t>votobranco = 0</a:t>
            </a:r>
          </a:p>
          <a:p>
            <a:pPr algn="ctr"/>
            <a:r>
              <a:rPr lang="it-IT" sz="600" dirty="0"/>
              <a:t>numeleitores = 1</a:t>
            </a:r>
          </a:p>
          <a:p>
            <a:pPr algn="ctr"/>
            <a:r>
              <a:rPr lang="it-IT" sz="600" dirty="0"/>
              <a:t>cont = 0</a:t>
            </a:r>
          </a:p>
          <a:p>
            <a:pPr algn="ctr"/>
            <a:r>
              <a:rPr lang="it-IT" sz="600" dirty="0"/>
              <a:t>cand4 = 0</a:t>
            </a:r>
          </a:p>
          <a:p>
            <a:pPr algn="ctr"/>
            <a:r>
              <a:rPr lang="it-IT" sz="600" dirty="0"/>
              <a:t>cand5 = 0</a:t>
            </a:r>
            <a:endParaRPr lang="pt-BR" sz="600" dirty="0"/>
          </a:p>
        </p:txBody>
      </p:sp>
      <p:sp>
        <p:nvSpPr>
          <p:cNvPr id="35" name="Fluxograma: Entrada Manual 34">
            <a:extLst>
              <a:ext uri="{FF2B5EF4-FFF2-40B4-BE49-F238E27FC236}">
                <a16:creationId xmlns:a16="http://schemas.microsoft.com/office/drawing/2014/main" id="{1712650C-3C06-4716-9F60-4C63779927F5}"/>
              </a:ext>
            </a:extLst>
          </p:cNvPr>
          <p:cNvSpPr/>
          <p:nvPr/>
        </p:nvSpPr>
        <p:spPr>
          <a:xfrm>
            <a:off x="1590671" y="2520857"/>
            <a:ext cx="1194709" cy="39107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endParaRPr lang="pt-BR" sz="600" dirty="0"/>
          </a:p>
        </p:txBody>
      </p:sp>
      <p:sp>
        <p:nvSpPr>
          <p:cNvPr id="36" name="Fluxograma: Exibir 35">
            <a:extLst>
              <a:ext uri="{FF2B5EF4-FFF2-40B4-BE49-F238E27FC236}">
                <a16:creationId xmlns:a16="http://schemas.microsoft.com/office/drawing/2014/main" id="{9D997820-C88E-4EF1-80AE-D55CD58895F1}"/>
              </a:ext>
            </a:extLst>
          </p:cNvPr>
          <p:cNvSpPr/>
          <p:nvPr/>
        </p:nvSpPr>
        <p:spPr>
          <a:xfrm>
            <a:off x="592507" y="3911395"/>
            <a:ext cx="957055" cy="15303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“Finalizando”</a:t>
            </a:r>
          </a:p>
        </p:txBody>
      </p:sp>
      <p:sp>
        <p:nvSpPr>
          <p:cNvPr id="37" name="Fluxograma: Decisão 36">
            <a:extLst>
              <a:ext uri="{FF2B5EF4-FFF2-40B4-BE49-F238E27FC236}">
                <a16:creationId xmlns:a16="http://schemas.microsoft.com/office/drawing/2014/main" id="{85E0DCB3-C88E-41E0-8CC1-BE4CCB678B64}"/>
              </a:ext>
            </a:extLst>
          </p:cNvPr>
          <p:cNvSpPr/>
          <p:nvPr/>
        </p:nvSpPr>
        <p:spPr>
          <a:xfrm>
            <a:off x="1461296" y="3053868"/>
            <a:ext cx="1521304" cy="4647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(</a:t>
            </a:r>
            <a:r>
              <a:rPr lang="pt-BR" sz="600" dirty="0" err="1"/>
              <a:t>numeleitores</a:t>
            </a:r>
            <a:r>
              <a:rPr lang="pt-BR" sz="600" dirty="0"/>
              <a:t> &gt; 0) </a:t>
            </a:r>
            <a:r>
              <a:rPr lang="pt-BR" sz="600" dirty="0" err="1"/>
              <a:t>and</a:t>
            </a:r>
            <a:r>
              <a:rPr lang="pt-BR" sz="600" dirty="0"/>
              <a:t> (</a:t>
            </a:r>
            <a:r>
              <a:rPr lang="pt-BR" sz="600" dirty="0" err="1"/>
              <a:t>numeleitores</a:t>
            </a:r>
            <a:r>
              <a:rPr lang="pt-BR" sz="600" dirty="0"/>
              <a:t> &lt;6)</a:t>
            </a:r>
          </a:p>
        </p:txBody>
      </p:sp>
      <p:sp>
        <p:nvSpPr>
          <p:cNvPr id="39" name="Fluxograma: Terminação 38">
            <a:extLst>
              <a:ext uri="{FF2B5EF4-FFF2-40B4-BE49-F238E27FC236}">
                <a16:creationId xmlns:a16="http://schemas.microsoft.com/office/drawing/2014/main" id="{9F2A3834-406F-4B87-ADD5-0F491450BA7A}"/>
              </a:ext>
            </a:extLst>
          </p:cNvPr>
          <p:cNvSpPr/>
          <p:nvPr/>
        </p:nvSpPr>
        <p:spPr>
          <a:xfrm>
            <a:off x="8169031" y="3201068"/>
            <a:ext cx="1127273" cy="3088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E8AD430-7F48-4F89-B2A6-947D7133158C}"/>
              </a:ext>
            </a:extLst>
          </p:cNvPr>
          <p:cNvSpPr/>
          <p:nvPr/>
        </p:nvSpPr>
        <p:spPr>
          <a:xfrm>
            <a:off x="9799590" y="1003306"/>
            <a:ext cx="1067882" cy="349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porc = ((votonulo+votobranco)/cont)*100</a:t>
            </a:r>
            <a:endParaRPr lang="pt-BR" sz="600" dirty="0"/>
          </a:p>
        </p:txBody>
      </p:sp>
      <p:sp>
        <p:nvSpPr>
          <p:cNvPr id="46" name="Fluxograma: Exibir 45">
            <a:extLst>
              <a:ext uri="{FF2B5EF4-FFF2-40B4-BE49-F238E27FC236}">
                <a16:creationId xmlns:a16="http://schemas.microsoft.com/office/drawing/2014/main" id="{048301D9-1F7D-4C07-9A01-4FFB38595450}"/>
              </a:ext>
            </a:extLst>
          </p:cNvPr>
          <p:cNvSpPr/>
          <p:nvPr/>
        </p:nvSpPr>
        <p:spPr>
          <a:xfrm>
            <a:off x="1515206" y="1353261"/>
            <a:ext cx="1345640" cy="46476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“Candidatos1”</a:t>
            </a:r>
          </a:p>
          <a:p>
            <a:pPr algn="ctr"/>
            <a:r>
              <a:rPr lang="pt-BR" sz="500" dirty="0">
                <a:solidFill>
                  <a:schemeClr val="tx1"/>
                </a:solidFill>
              </a:rPr>
              <a:t>“Candidatos2”</a:t>
            </a:r>
          </a:p>
          <a:p>
            <a:pPr algn="ctr"/>
            <a:r>
              <a:rPr lang="pt-BR" sz="500" dirty="0">
                <a:solidFill>
                  <a:schemeClr val="tx1"/>
                </a:solidFill>
              </a:rPr>
              <a:t>“Candidatos3”</a:t>
            </a:r>
          </a:p>
          <a:p>
            <a:pPr algn="ctr"/>
            <a:r>
              <a:rPr lang="pt-BR" sz="500" dirty="0">
                <a:solidFill>
                  <a:schemeClr val="tx1"/>
                </a:solidFill>
              </a:rPr>
              <a:t>“Voto Nulo”</a:t>
            </a:r>
          </a:p>
          <a:p>
            <a:pPr algn="ctr"/>
            <a:r>
              <a:rPr lang="pt-BR" sz="500" dirty="0">
                <a:solidFill>
                  <a:schemeClr val="tx1"/>
                </a:solidFill>
              </a:rPr>
              <a:t>“Voto Branco”</a:t>
            </a:r>
          </a:p>
        </p:txBody>
      </p:sp>
      <p:sp>
        <p:nvSpPr>
          <p:cNvPr id="47" name="Fluxograma: Exibir 46">
            <a:extLst>
              <a:ext uri="{FF2B5EF4-FFF2-40B4-BE49-F238E27FC236}">
                <a16:creationId xmlns:a16="http://schemas.microsoft.com/office/drawing/2014/main" id="{6677A2D5-2D7F-4BE6-ABCE-5713BFBAF808}"/>
              </a:ext>
            </a:extLst>
          </p:cNvPr>
          <p:cNvSpPr/>
          <p:nvPr/>
        </p:nvSpPr>
        <p:spPr>
          <a:xfrm>
            <a:off x="8025613" y="2242854"/>
            <a:ext cx="1414111" cy="662122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Cand1,</a:t>
            </a:r>
          </a:p>
          <a:p>
            <a:pPr algn="ctr"/>
            <a:r>
              <a:rPr lang="pt-BR" sz="600" dirty="0">
                <a:solidFill>
                  <a:schemeClr val="tx1"/>
                </a:solidFill>
              </a:rPr>
              <a:t>Cand2,</a:t>
            </a:r>
          </a:p>
          <a:p>
            <a:pPr algn="ctr"/>
            <a:r>
              <a:rPr lang="pt-BR" sz="600" dirty="0">
                <a:solidFill>
                  <a:schemeClr val="tx1"/>
                </a:solidFill>
              </a:rPr>
              <a:t>Cand3</a:t>
            </a:r>
          </a:p>
          <a:p>
            <a:pPr algn="ctr"/>
            <a:r>
              <a:rPr lang="pt-BR" sz="600" dirty="0" err="1">
                <a:solidFill>
                  <a:schemeClr val="tx1"/>
                </a:solidFill>
              </a:rPr>
              <a:t>Votonulo</a:t>
            </a:r>
            <a:r>
              <a:rPr lang="pt-BR" sz="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pt-BR" sz="600" dirty="0" err="1">
                <a:solidFill>
                  <a:schemeClr val="tx1"/>
                </a:solidFill>
              </a:rPr>
              <a:t>Votobranco</a:t>
            </a:r>
            <a:r>
              <a:rPr lang="pt-BR" sz="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pt-BR" sz="600" dirty="0" err="1">
                <a:solidFill>
                  <a:schemeClr val="tx1"/>
                </a:solidFill>
              </a:rPr>
              <a:t>porc</a:t>
            </a:r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E723221-B2C6-45CE-AC0F-9EA8FD48A52A}"/>
              </a:ext>
            </a:extLst>
          </p:cNvPr>
          <p:cNvSpPr txBox="1"/>
          <p:nvPr/>
        </p:nvSpPr>
        <p:spPr>
          <a:xfrm>
            <a:off x="2211949" y="2375299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D17DAE1-FFCD-4B95-8DD4-85B030B9665F}"/>
              </a:ext>
            </a:extLst>
          </p:cNvPr>
          <p:cNvSpPr txBox="1"/>
          <p:nvPr/>
        </p:nvSpPr>
        <p:spPr>
          <a:xfrm>
            <a:off x="2970641" y="1994352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182C3BD5-55C0-4A9D-BAD9-EB37DEF5C619}"/>
              </a:ext>
            </a:extLst>
          </p:cNvPr>
          <p:cNvSpPr/>
          <p:nvPr/>
        </p:nvSpPr>
        <p:spPr>
          <a:xfrm>
            <a:off x="1565323" y="73105"/>
            <a:ext cx="1158360" cy="1955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30" name="Fluxograma: Decisão 29">
            <a:extLst>
              <a:ext uri="{FF2B5EF4-FFF2-40B4-BE49-F238E27FC236}">
                <a16:creationId xmlns:a16="http://schemas.microsoft.com/office/drawing/2014/main" id="{EC81D0BE-F949-4B29-816B-5D766FB9BB1D}"/>
              </a:ext>
            </a:extLst>
          </p:cNvPr>
          <p:cNvSpPr/>
          <p:nvPr/>
        </p:nvSpPr>
        <p:spPr>
          <a:xfrm>
            <a:off x="1419913" y="1941065"/>
            <a:ext cx="1521304" cy="4647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&gt; 0) </a:t>
            </a:r>
            <a:r>
              <a:rPr lang="pt-BR" sz="600" dirty="0" err="1"/>
              <a:t>and</a:t>
            </a:r>
            <a:r>
              <a:rPr lang="pt-BR" sz="600" dirty="0"/>
              <a:t> (</a:t>
            </a:r>
            <a:r>
              <a:rPr lang="pt-BR" sz="600" dirty="0" err="1"/>
              <a:t>numeleitores</a:t>
            </a:r>
            <a:r>
              <a:rPr lang="pt-BR" sz="600" dirty="0"/>
              <a:t> &lt;6)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148003D-32C8-4D28-B1F0-5926ED82E4D3}"/>
              </a:ext>
            </a:extLst>
          </p:cNvPr>
          <p:cNvSpPr/>
          <p:nvPr/>
        </p:nvSpPr>
        <p:spPr>
          <a:xfrm>
            <a:off x="2902617" y="3552680"/>
            <a:ext cx="120998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cont+= 1</a:t>
            </a:r>
          </a:p>
        </p:txBody>
      </p: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E706B8F9-3FDB-4E96-9A88-6F78981714DC}"/>
              </a:ext>
            </a:extLst>
          </p:cNvPr>
          <p:cNvSpPr/>
          <p:nvPr/>
        </p:nvSpPr>
        <p:spPr>
          <a:xfrm>
            <a:off x="7793982" y="268637"/>
            <a:ext cx="1815385" cy="66212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(</a:t>
            </a:r>
            <a:r>
              <a:rPr lang="pt-BR" sz="600" dirty="0" err="1"/>
              <a:t>votonulo</a:t>
            </a:r>
            <a:r>
              <a:rPr lang="pt-BR" sz="600" dirty="0"/>
              <a:t> != 0) </a:t>
            </a:r>
            <a:r>
              <a:rPr lang="pt-BR" sz="600" dirty="0" err="1"/>
              <a:t>or</a:t>
            </a:r>
            <a:r>
              <a:rPr lang="pt-BR" sz="600" dirty="0"/>
              <a:t> (</a:t>
            </a:r>
            <a:r>
              <a:rPr lang="pt-BR" sz="600" dirty="0" err="1"/>
              <a:t>votobranco</a:t>
            </a:r>
            <a:r>
              <a:rPr lang="pt-BR" sz="600" dirty="0"/>
              <a:t> != 0) </a:t>
            </a:r>
            <a:r>
              <a:rPr lang="pt-BR" sz="600" dirty="0" err="1"/>
              <a:t>and</a:t>
            </a:r>
            <a:r>
              <a:rPr lang="pt-BR" sz="600" dirty="0"/>
              <a:t> (</a:t>
            </a:r>
            <a:r>
              <a:rPr lang="pt-BR" sz="600" dirty="0" err="1"/>
              <a:t>cont</a:t>
            </a:r>
            <a:r>
              <a:rPr lang="pt-BR" sz="600" dirty="0"/>
              <a:t> != 0)</a:t>
            </a:r>
          </a:p>
        </p:txBody>
      </p:sp>
      <p:sp>
        <p:nvSpPr>
          <p:cNvPr id="58" name="Fluxograma: Decisão 57">
            <a:extLst>
              <a:ext uri="{FF2B5EF4-FFF2-40B4-BE49-F238E27FC236}">
                <a16:creationId xmlns:a16="http://schemas.microsoft.com/office/drawing/2014/main" id="{8AF974F2-156F-41E0-8D50-73497C3DD78D}"/>
              </a:ext>
            </a:extLst>
          </p:cNvPr>
          <p:cNvSpPr/>
          <p:nvPr/>
        </p:nvSpPr>
        <p:spPr>
          <a:xfrm>
            <a:off x="2821376" y="4353101"/>
            <a:ext cx="1358782" cy="308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== 2</a:t>
            </a:r>
          </a:p>
        </p:txBody>
      </p:sp>
      <p:sp>
        <p:nvSpPr>
          <p:cNvPr id="59" name="Fluxograma: Decisão 58">
            <a:extLst>
              <a:ext uri="{FF2B5EF4-FFF2-40B4-BE49-F238E27FC236}">
                <a16:creationId xmlns:a16="http://schemas.microsoft.com/office/drawing/2014/main" id="{FB50AF30-DA0F-4AE9-9175-A407A344F15C}"/>
              </a:ext>
            </a:extLst>
          </p:cNvPr>
          <p:cNvSpPr/>
          <p:nvPr/>
        </p:nvSpPr>
        <p:spPr>
          <a:xfrm>
            <a:off x="2828220" y="4824203"/>
            <a:ext cx="1358782" cy="308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== 3</a:t>
            </a:r>
          </a:p>
        </p:txBody>
      </p:sp>
      <p:sp>
        <p:nvSpPr>
          <p:cNvPr id="60" name="Fluxograma: Decisão 59">
            <a:extLst>
              <a:ext uri="{FF2B5EF4-FFF2-40B4-BE49-F238E27FC236}">
                <a16:creationId xmlns:a16="http://schemas.microsoft.com/office/drawing/2014/main" id="{A8316374-C6F6-4FF5-8812-64A9578D864B}"/>
              </a:ext>
            </a:extLst>
          </p:cNvPr>
          <p:cNvSpPr/>
          <p:nvPr/>
        </p:nvSpPr>
        <p:spPr>
          <a:xfrm>
            <a:off x="2821376" y="5257165"/>
            <a:ext cx="1358782" cy="308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== 4</a:t>
            </a:r>
          </a:p>
        </p:txBody>
      </p:sp>
      <p:sp>
        <p:nvSpPr>
          <p:cNvPr id="61" name="Fluxograma: Decisão 60">
            <a:extLst>
              <a:ext uri="{FF2B5EF4-FFF2-40B4-BE49-F238E27FC236}">
                <a16:creationId xmlns:a16="http://schemas.microsoft.com/office/drawing/2014/main" id="{02E19E67-353A-4D88-B163-12B6A766842B}"/>
              </a:ext>
            </a:extLst>
          </p:cNvPr>
          <p:cNvSpPr/>
          <p:nvPr/>
        </p:nvSpPr>
        <p:spPr>
          <a:xfrm>
            <a:off x="2821376" y="5697840"/>
            <a:ext cx="1358782" cy="308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== 5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7DE22B5-FB36-4E4A-9EB0-101D291988DE}"/>
              </a:ext>
            </a:extLst>
          </p:cNvPr>
          <p:cNvSpPr/>
          <p:nvPr/>
        </p:nvSpPr>
        <p:spPr>
          <a:xfrm>
            <a:off x="4393722" y="3966665"/>
            <a:ext cx="1038814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cand1+= 1</a:t>
            </a:r>
            <a:endParaRPr lang="pt-BR" sz="600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BBC0B48-B58C-4EE7-AC84-A305882322BD}"/>
              </a:ext>
            </a:extLst>
          </p:cNvPr>
          <p:cNvSpPr/>
          <p:nvPr/>
        </p:nvSpPr>
        <p:spPr>
          <a:xfrm>
            <a:off x="4417607" y="4402767"/>
            <a:ext cx="1038814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cand2+= 1</a:t>
            </a:r>
            <a:endParaRPr lang="pt-BR" sz="600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C1B708C-B8DE-40AA-BC1C-2030E2386407}"/>
              </a:ext>
            </a:extLst>
          </p:cNvPr>
          <p:cNvSpPr/>
          <p:nvPr/>
        </p:nvSpPr>
        <p:spPr>
          <a:xfrm>
            <a:off x="4393722" y="4852851"/>
            <a:ext cx="1038814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cand3+= 1</a:t>
            </a:r>
            <a:endParaRPr lang="pt-BR" sz="6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E1531E2-CC4E-42A7-B9AE-81D103854279}"/>
              </a:ext>
            </a:extLst>
          </p:cNvPr>
          <p:cNvSpPr/>
          <p:nvPr/>
        </p:nvSpPr>
        <p:spPr>
          <a:xfrm>
            <a:off x="4423141" y="5295944"/>
            <a:ext cx="1038814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votonulo+= 1</a:t>
            </a:r>
            <a:endParaRPr lang="pt-BR" sz="600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0FBAAF6-5344-4B29-B252-A4F9DEFE5569}"/>
              </a:ext>
            </a:extLst>
          </p:cNvPr>
          <p:cNvSpPr/>
          <p:nvPr/>
        </p:nvSpPr>
        <p:spPr>
          <a:xfrm>
            <a:off x="4452424" y="5753019"/>
            <a:ext cx="1038814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votobranco+= 1</a:t>
            </a:r>
            <a:endParaRPr lang="pt-BR" sz="600" dirty="0"/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2A0CFF5A-D7C2-41C0-BF05-F456E6DB4A9F}"/>
              </a:ext>
            </a:extLst>
          </p:cNvPr>
          <p:cNvSpPr/>
          <p:nvPr/>
        </p:nvSpPr>
        <p:spPr>
          <a:xfrm>
            <a:off x="2828220" y="3914551"/>
            <a:ext cx="1358782" cy="308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numeleitores</a:t>
            </a:r>
            <a:r>
              <a:rPr lang="pt-BR" sz="600" dirty="0"/>
              <a:t> == 1</a:t>
            </a:r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466EB0CC-57B4-4FB7-A85B-D27BF6021459}"/>
              </a:ext>
            </a:extLst>
          </p:cNvPr>
          <p:cNvSpPr/>
          <p:nvPr/>
        </p:nvSpPr>
        <p:spPr>
          <a:xfrm>
            <a:off x="8527259" y="1709094"/>
            <a:ext cx="348829" cy="21786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3FBB7C5-B35C-4592-9A17-F8B1F3A62496}"/>
              </a:ext>
            </a:extLst>
          </p:cNvPr>
          <p:cNvSpPr/>
          <p:nvPr/>
        </p:nvSpPr>
        <p:spPr>
          <a:xfrm>
            <a:off x="2562654" y="6429383"/>
            <a:ext cx="221412" cy="1322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C672307-7678-4138-BA25-9C3F126E9060}"/>
              </a:ext>
            </a:extLst>
          </p:cNvPr>
          <p:cNvCxnSpPr>
            <a:stCxn id="56" idx="2"/>
            <a:endCxn id="32" idx="0"/>
          </p:cNvCxnSpPr>
          <p:nvPr/>
        </p:nvCxnSpPr>
        <p:spPr>
          <a:xfrm>
            <a:off x="2144503" y="268637"/>
            <a:ext cx="17067" cy="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3E7B8B3-AFDC-4AF6-8726-698C3BFB1E01}"/>
              </a:ext>
            </a:extLst>
          </p:cNvPr>
          <p:cNvCxnSpPr>
            <a:stCxn id="32" idx="2"/>
            <a:endCxn id="46" idx="0"/>
          </p:cNvCxnSpPr>
          <p:nvPr/>
        </p:nvCxnSpPr>
        <p:spPr>
          <a:xfrm>
            <a:off x="2161570" y="1228468"/>
            <a:ext cx="26456" cy="1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26ADD39-57F2-4FFC-81BE-2D79006B1FC1}"/>
              </a:ext>
            </a:extLst>
          </p:cNvPr>
          <p:cNvCxnSpPr>
            <a:stCxn id="46" idx="2"/>
            <a:endCxn id="30" idx="0"/>
          </p:cNvCxnSpPr>
          <p:nvPr/>
        </p:nvCxnSpPr>
        <p:spPr>
          <a:xfrm flipH="1">
            <a:off x="2180565" y="1818028"/>
            <a:ext cx="7461" cy="12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C9A3C6-AF0C-4823-9898-D69A536FC96F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2180565" y="2405831"/>
            <a:ext cx="7461" cy="15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EDD9E9C-4D63-41E6-A401-F3D8F587A947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2188026" y="2911936"/>
            <a:ext cx="33922" cy="1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F9F63327-6A4F-4C1C-BE1B-450D0167543D}"/>
              </a:ext>
            </a:extLst>
          </p:cNvPr>
          <p:cNvCxnSpPr>
            <a:stCxn id="37" idx="3"/>
            <a:endCxn id="31" idx="0"/>
          </p:cNvCxnSpPr>
          <p:nvPr/>
        </p:nvCxnSpPr>
        <p:spPr>
          <a:xfrm>
            <a:off x="2982600" y="3286251"/>
            <a:ext cx="525012" cy="266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3F80BE4-E6B8-47B5-A488-8720CDFECD8C}"/>
              </a:ext>
            </a:extLst>
          </p:cNvPr>
          <p:cNvCxnSpPr>
            <a:stCxn id="31" idx="2"/>
            <a:endCxn id="67" idx="0"/>
          </p:cNvCxnSpPr>
          <p:nvPr/>
        </p:nvCxnSpPr>
        <p:spPr>
          <a:xfrm flipH="1">
            <a:off x="3507611" y="3748212"/>
            <a:ext cx="1" cy="16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2D0752D-AC0E-4EE6-A443-0878A367E52A}"/>
              </a:ext>
            </a:extLst>
          </p:cNvPr>
          <p:cNvCxnSpPr>
            <a:stCxn id="67" idx="2"/>
            <a:endCxn id="58" idx="0"/>
          </p:cNvCxnSpPr>
          <p:nvPr/>
        </p:nvCxnSpPr>
        <p:spPr>
          <a:xfrm flipH="1">
            <a:off x="3500767" y="4223398"/>
            <a:ext cx="6844" cy="12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A1BDB34-1C17-4825-B39B-E730E394E891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3500767" y="4661948"/>
            <a:ext cx="6844" cy="16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B8A70B6-E641-4DCF-9C87-B6A933F3AF1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flipH="1">
            <a:off x="3500767" y="5133050"/>
            <a:ext cx="6844" cy="1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D96BBA6D-361E-4EFE-88C5-94E70EB945A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rot="5400000">
            <a:off x="3434853" y="5631926"/>
            <a:ext cx="1318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460AFF5-D906-42A4-A9BD-1B74CA80ADD8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 flipV="1">
            <a:off x="4187002" y="4064431"/>
            <a:ext cx="206720" cy="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B4474FAE-0A2C-44BD-8F98-56BF1B3C8715}"/>
              </a:ext>
            </a:extLst>
          </p:cNvPr>
          <p:cNvCxnSpPr>
            <a:stCxn id="58" idx="3"/>
            <a:endCxn id="63" idx="1"/>
          </p:cNvCxnSpPr>
          <p:nvPr/>
        </p:nvCxnSpPr>
        <p:spPr>
          <a:xfrm flipV="1">
            <a:off x="4180158" y="4500533"/>
            <a:ext cx="237449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94E65DA5-2B5D-4BC2-A10E-6DE8714C73A9}"/>
              </a:ext>
            </a:extLst>
          </p:cNvPr>
          <p:cNvCxnSpPr>
            <a:stCxn id="59" idx="3"/>
            <a:endCxn id="64" idx="1"/>
          </p:cNvCxnSpPr>
          <p:nvPr/>
        </p:nvCxnSpPr>
        <p:spPr>
          <a:xfrm flipV="1">
            <a:off x="4187002" y="4950617"/>
            <a:ext cx="206720" cy="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31F3D1F-C1A4-45B8-AF62-151B06A86888}"/>
              </a:ext>
            </a:extLst>
          </p:cNvPr>
          <p:cNvCxnSpPr>
            <a:stCxn id="60" idx="3"/>
            <a:endCxn id="65" idx="1"/>
          </p:cNvCxnSpPr>
          <p:nvPr/>
        </p:nvCxnSpPr>
        <p:spPr>
          <a:xfrm flipV="1">
            <a:off x="4180158" y="5393710"/>
            <a:ext cx="242983" cy="1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899061D7-A082-45B6-85C0-F7F4FB7962B0}"/>
              </a:ext>
            </a:extLst>
          </p:cNvPr>
          <p:cNvCxnSpPr>
            <a:stCxn id="61" idx="3"/>
            <a:endCxn id="66" idx="1"/>
          </p:cNvCxnSpPr>
          <p:nvPr/>
        </p:nvCxnSpPr>
        <p:spPr>
          <a:xfrm flipV="1">
            <a:off x="4180158" y="5850785"/>
            <a:ext cx="272266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68E22B2-ED13-4DBC-872E-48C81D700A2B}"/>
              </a:ext>
            </a:extLst>
          </p:cNvPr>
          <p:cNvCxnSpPr>
            <a:cxnSpLocks/>
            <a:stCxn id="62" idx="3"/>
            <a:endCxn id="69" idx="6"/>
          </p:cNvCxnSpPr>
          <p:nvPr/>
        </p:nvCxnSpPr>
        <p:spPr>
          <a:xfrm flipH="1">
            <a:off x="2784066" y="4064431"/>
            <a:ext cx="2648470" cy="2431088"/>
          </a:xfrm>
          <a:prstGeom prst="bentConnector3">
            <a:avLst>
              <a:gd name="adj1" fmla="val -8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C42B92CC-61AB-4F54-B55D-3D5A324601BF}"/>
              </a:ext>
            </a:extLst>
          </p:cNvPr>
          <p:cNvCxnSpPr>
            <a:cxnSpLocks/>
            <a:stCxn id="63" idx="3"/>
            <a:endCxn id="69" idx="6"/>
          </p:cNvCxnSpPr>
          <p:nvPr/>
        </p:nvCxnSpPr>
        <p:spPr>
          <a:xfrm flipH="1">
            <a:off x="2784066" y="4500533"/>
            <a:ext cx="2672355" cy="1994986"/>
          </a:xfrm>
          <a:prstGeom prst="bentConnector3">
            <a:avLst>
              <a:gd name="adj1" fmla="val -8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FB66BF6D-F17E-432D-9D6E-01D9B92DF0A5}"/>
              </a:ext>
            </a:extLst>
          </p:cNvPr>
          <p:cNvCxnSpPr>
            <a:cxnSpLocks/>
            <a:endCxn id="69" idx="6"/>
          </p:cNvCxnSpPr>
          <p:nvPr/>
        </p:nvCxnSpPr>
        <p:spPr>
          <a:xfrm rot="10800000" flipV="1">
            <a:off x="2784066" y="4943255"/>
            <a:ext cx="2624586" cy="1552264"/>
          </a:xfrm>
          <a:prstGeom prst="bentConnector3">
            <a:avLst>
              <a:gd name="adj1" fmla="val -105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3109E77-A0F8-4CA2-95F5-F9369773052E}"/>
              </a:ext>
            </a:extLst>
          </p:cNvPr>
          <p:cNvCxnSpPr>
            <a:cxnSpLocks/>
            <a:endCxn id="69" idx="6"/>
          </p:cNvCxnSpPr>
          <p:nvPr/>
        </p:nvCxnSpPr>
        <p:spPr>
          <a:xfrm rot="10800000" flipV="1">
            <a:off x="2784066" y="5393341"/>
            <a:ext cx="2656832" cy="1102178"/>
          </a:xfrm>
          <a:prstGeom prst="bentConnector3">
            <a:avLst>
              <a:gd name="adj1" fmla="val -85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464E87FB-E937-40B4-AA7E-F2294E732CDE}"/>
              </a:ext>
            </a:extLst>
          </p:cNvPr>
          <p:cNvCxnSpPr>
            <a:cxnSpLocks/>
            <a:stCxn id="66" idx="3"/>
            <a:endCxn id="69" idx="6"/>
          </p:cNvCxnSpPr>
          <p:nvPr/>
        </p:nvCxnSpPr>
        <p:spPr>
          <a:xfrm flipH="1">
            <a:off x="2784066" y="5850785"/>
            <a:ext cx="2707172" cy="644734"/>
          </a:xfrm>
          <a:prstGeom prst="bentConnector3">
            <a:avLst>
              <a:gd name="adj1" fmla="val -8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F76F1FEB-F3CF-4C8A-824E-7C18F5AEBFCC}"/>
              </a:ext>
            </a:extLst>
          </p:cNvPr>
          <p:cNvCxnSpPr>
            <a:stCxn id="36" idx="2"/>
            <a:endCxn id="69" idx="2"/>
          </p:cNvCxnSpPr>
          <p:nvPr/>
        </p:nvCxnSpPr>
        <p:spPr>
          <a:xfrm rot="16200000" flipH="1">
            <a:off x="601300" y="4534165"/>
            <a:ext cx="2431088" cy="1491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85666CB-44D9-4241-9278-8DCB36EEF5EC}"/>
              </a:ext>
            </a:extLst>
          </p:cNvPr>
          <p:cNvCxnSpPr>
            <a:stCxn id="37" idx="1"/>
            <a:endCxn id="36" idx="0"/>
          </p:cNvCxnSpPr>
          <p:nvPr/>
        </p:nvCxnSpPr>
        <p:spPr>
          <a:xfrm rot="10800000" flipV="1">
            <a:off x="1071036" y="3286251"/>
            <a:ext cx="390261" cy="625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33B5EA4E-7622-4CEB-9BF9-921E766AC683}"/>
              </a:ext>
            </a:extLst>
          </p:cNvPr>
          <p:cNvCxnSpPr>
            <a:stCxn id="69" idx="4"/>
            <a:endCxn id="30" idx="1"/>
          </p:cNvCxnSpPr>
          <p:nvPr/>
        </p:nvCxnSpPr>
        <p:spPr>
          <a:xfrm rot="5400000" flipH="1">
            <a:off x="-147467" y="3740829"/>
            <a:ext cx="4388207" cy="1253447"/>
          </a:xfrm>
          <a:prstGeom prst="bentConnector4">
            <a:avLst>
              <a:gd name="adj1" fmla="val -5209"/>
              <a:gd name="adj2" fmla="val 188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138C178E-D9D2-4E7C-B6FE-4F144F0FDCE7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V="1">
            <a:off x="2941217" y="268637"/>
            <a:ext cx="5760458" cy="1904811"/>
          </a:xfrm>
          <a:prstGeom prst="bentConnector4">
            <a:avLst>
              <a:gd name="adj1" fmla="val 38214"/>
              <a:gd name="adj2" fmla="val 112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F760A83A-691E-44F0-BA7E-A61210EDDA47}"/>
              </a:ext>
            </a:extLst>
          </p:cNvPr>
          <p:cNvCxnSpPr>
            <a:stCxn id="57" idx="3"/>
            <a:endCxn id="42" idx="0"/>
          </p:cNvCxnSpPr>
          <p:nvPr/>
        </p:nvCxnSpPr>
        <p:spPr>
          <a:xfrm>
            <a:off x="9609367" y="599698"/>
            <a:ext cx="724164" cy="403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A4C8E9C1-DF8A-49D8-BCB8-9E18A43FC636}"/>
              </a:ext>
            </a:extLst>
          </p:cNvPr>
          <p:cNvCxnSpPr>
            <a:stCxn id="42" idx="2"/>
            <a:endCxn id="68" idx="6"/>
          </p:cNvCxnSpPr>
          <p:nvPr/>
        </p:nvCxnSpPr>
        <p:spPr>
          <a:xfrm rot="5400000">
            <a:off x="9372427" y="856923"/>
            <a:ext cx="464767" cy="1457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9B4D917-CD62-4064-BD00-52C08F26CFE0}"/>
              </a:ext>
            </a:extLst>
          </p:cNvPr>
          <p:cNvCxnSpPr>
            <a:stCxn id="57" idx="1"/>
            <a:endCxn id="68" idx="2"/>
          </p:cNvCxnSpPr>
          <p:nvPr/>
        </p:nvCxnSpPr>
        <p:spPr>
          <a:xfrm rot="10800000" flipH="1" flipV="1">
            <a:off x="7793981" y="599698"/>
            <a:ext cx="733277" cy="1218330"/>
          </a:xfrm>
          <a:prstGeom prst="bentConnector3">
            <a:avLst>
              <a:gd name="adj1" fmla="val -31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155AB777-A3D2-4604-8EED-99072C79C0F9}"/>
              </a:ext>
            </a:extLst>
          </p:cNvPr>
          <p:cNvCxnSpPr>
            <a:stCxn id="68" idx="4"/>
            <a:endCxn id="47" idx="0"/>
          </p:cNvCxnSpPr>
          <p:nvPr/>
        </p:nvCxnSpPr>
        <p:spPr>
          <a:xfrm>
            <a:off x="8701674" y="1926961"/>
            <a:ext cx="30995" cy="3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33462455-B578-4DCE-9247-214191CC5FB4}"/>
              </a:ext>
            </a:extLst>
          </p:cNvPr>
          <p:cNvCxnSpPr>
            <a:stCxn id="47" idx="2"/>
            <a:endCxn id="39" idx="0"/>
          </p:cNvCxnSpPr>
          <p:nvPr/>
        </p:nvCxnSpPr>
        <p:spPr>
          <a:xfrm flipH="1">
            <a:off x="8732668" y="2904976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2150C038-F8D5-4458-9EDD-5A255F1478C8}"/>
              </a:ext>
            </a:extLst>
          </p:cNvPr>
          <p:cNvSpPr txBox="1"/>
          <p:nvPr/>
        </p:nvSpPr>
        <p:spPr>
          <a:xfrm>
            <a:off x="4081212" y="3895024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0C5C92CF-CBDE-4A80-A805-2908A0042430}"/>
              </a:ext>
            </a:extLst>
          </p:cNvPr>
          <p:cNvSpPr txBox="1"/>
          <p:nvPr/>
        </p:nvSpPr>
        <p:spPr>
          <a:xfrm>
            <a:off x="4102056" y="5241501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2C31C645-94D2-46B3-A772-2F08C86B9A38}"/>
              </a:ext>
            </a:extLst>
          </p:cNvPr>
          <p:cNvSpPr txBox="1"/>
          <p:nvPr/>
        </p:nvSpPr>
        <p:spPr>
          <a:xfrm>
            <a:off x="4095273" y="4803841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536BFB0D-3A92-486D-B823-14413F415150}"/>
              </a:ext>
            </a:extLst>
          </p:cNvPr>
          <p:cNvSpPr txBox="1"/>
          <p:nvPr/>
        </p:nvSpPr>
        <p:spPr>
          <a:xfrm>
            <a:off x="4112606" y="5714854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0B882471-A901-499F-9F89-72D203518BDD}"/>
              </a:ext>
            </a:extLst>
          </p:cNvPr>
          <p:cNvSpPr txBox="1"/>
          <p:nvPr/>
        </p:nvSpPr>
        <p:spPr>
          <a:xfrm>
            <a:off x="4118403" y="4349315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92F7D9BD-53CF-4FEF-B45F-4E5751B28BAC}"/>
              </a:ext>
            </a:extLst>
          </p:cNvPr>
          <p:cNvSpPr txBox="1"/>
          <p:nvPr/>
        </p:nvSpPr>
        <p:spPr>
          <a:xfrm>
            <a:off x="3086746" y="3140487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158DF26-50F6-4873-982B-F377BCC0EAAC}"/>
              </a:ext>
            </a:extLst>
          </p:cNvPr>
          <p:cNvSpPr txBox="1"/>
          <p:nvPr/>
        </p:nvSpPr>
        <p:spPr>
          <a:xfrm>
            <a:off x="1110674" y="3130268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75C96957-BC61-4A47-83CF-0EE1A364F8C8}"/>
              </a:ext>
            </a:extLst>
          </p:cNvPr>
          <p:cNvSpPr txBox="1"/>
          <p:nvPr/>
        </p:nvSpPr>
        <p:spPr>
          <a:xfrm>
            <a:off x="3593938" y="4214941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opção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C442EDED-DD23-469D-B3EA-BCC456A186E3}"/>
              </a:ext>
            </a:extLst>
          </p:cNvPr>
          <p:cNvSpPr txBox="1"/>
          <p:nvPr/>
        </p:nvSpPr>
        <p:spPr>
          <a:xfrm>
            <a:off x="3577106" y="4691525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opção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6AA8C2BC-CAAE-45D0-820F-630476BA180F}"/>
              </a:ext>
            </a:extLst>
          </p:cNvPr>
          <p:cNvSpPr txBox="1"/>
          <p:nvPr/>
        </p:nvSpPr>
        <p:spPr>
          <a:xfrm>
            <a:off x="3638215" y="5138755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opção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52526D28-5A5A-47C8-9F80-161D4D3592DE}"/>
              </a:ext>
            </a:extLst>
          </p:cNvPr>
          <p:cNvSpPr txBox="1"/>
          <p:nvPr/>
        </p:nvSpPr>
        <p:spPr>
          <a:xfrm>
            <a:off x="3653430" y="5576415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opção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943614AC-C181-4FD4-B9DE-B1923356620A}"/>
              </a:ext>
            </a:extLst>
          </p:cNvPr>
          <p:cNvSpPr txBox="1"/>
          <p:nvPr/>
        </p:nvSpPr>
        <p:spPr>
          <a:xfrm>
            <a:off x="7509210" y="409462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A1FDAC06-6EE2-4F04-820F-B10C0A6A63CD}"/>
              </a:ext>
            </a:extLst>
          </p:cNvPr>
          <p:cNvSpPr txBox="1"/>
          <p:nvPr/>
        </p:nvSpPr>
        <p:spPr>
          <a:xfrm>
            <a:off x="9802093" y="465336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538069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2</cp:revision>
  <dcterms:created xsi:type="dcterms:W3CDTF">2021-12-03T18:39:41Z</dcterms:created>
  <dcterms:modified xsi:type="dcterms:W3CDTF">2021-12-03T23:16:31Z</dcterms:modified>
</cp:coreProperties>
</file>