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8AD53-E49E-4F8E-BBDF-D8E07073090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B35AEB-BDC0-4954-A100-8450A039362A}">
      <dgm:prSet/>
      <dgm:spPr/>
      <dgm:t>
        <a:bodyPr/>
        <a:lstStyle/>
        <a:p>
          <a:r>
            <a:rPr lang="pt-PT"/>
            <a:t>•	Enviar arquivos e URL’s para análise.</a:t>
          </a:r>
          <a:endParaRPr lang="en-US"/>
        </a:p>
      </dgm:t>
    </dgm:pt>
    <dgm:pt modelId="{E884DEB7-F104-424C-BA3D-76A092BC1E40}" type="parTrans" cxnId="{63F235CF-C416-4E3B-A52B-2696C375A22E}">
      <dgm:prSet/>
      <dgm:spPr/>
      <dgm:t>
        <a:bodyPr/>
        <a:lstStyle/>
        <a:p>
          <a:endParaRPr lang="en-US"/>
        </a:p>
      </dgm:t>
    </dgm:pt>
    <dgm:pt modelId="{4807875A-2FCB-43CC-8E4A-861E0581B065}" type="sibTrans" cxnId="{63F235CF-C416-4E3B-A52B-2696C375A22E}">
      <dgm:prSet/>
      <dgm:spPr/>
      <dgm:t>
        <a:bodyPr/>
        <a:lstStyle/>
        <a:p>
          <a:endParaRPr lang="en-US"/>
        </a:p>
      </dgm:t>
    </dgm:pt>
    <dgm:pt modelId="{5C0EC028-9F15-4474-965C-6CE080F6999F}">
      <dgm:prSet/>
      <dgm:spPr/>
      <dgm:t>
        <a:bodyPr/>
        <a:lstStyle/>
        <a:p>
          <a:r>
            <a:rPr lang="pt-PT"/>
            <a:t>•	Obter relatórios detalhados sobre a reputação de arquivos e URL’s.</a:t>
          </a:r>
          <a:endParaRPr lang="en-US"/>
        </a:p>
      </dgm:t>
    </dgm:pt>
    <dgm:pt modelId="{DFDE6022-C0B9-4975-89C8-9D09A58B64BA}" type="parTrans" cxnId="{C3B2F32D-DF48-40BE-A252-1326AC6816AD}">
      <dgm:prSet/>
      <dgm:spPr/>
      <dgm:t>
        <a:bodyPr/>
        <a:lstStyle/>
        <a:p>
          <a:endParaRPr lang="en-US"/>
        </a:p>
      </dgm:t>
    </dgm:pt>
    <dgm:pt modelId="{E7D10896-EFCE-4D07-A595-6206887AC4F8}" type="sibTrans" cxnId="{C3B2F32D-DF48-40BE-A252-1326AC6816AD}">
      <dgm:prSet/>
      <dgm:spPr/>
      <dgm:t>
        <a:bodyPr/>
        <a:lstStyle/>
        <a:p>
          <a:endParaRPr lang="en-US"/>
        </a:p>
      </dgm:t>
    </dgm:pt>
    <dgm:pt modelId="{A04ABC74-0332-41BB-8441-828D3688CFB8}">
      <dgm:prSet/>
      <dgm:spPr/>
      <dgm:t>
        <a:bodyPr/>
        <a:lstStyle/>
        <a:p>
          <a:r>
            <a:rPr lang="pt-PT"/>
            <a:t>•	Pesquisar por hash de arquivos.</a:t>
          </a:r>
          <a:endParaRPr lang="en-US"/>
        </a:p>
      </dgm:t>
    </dgm:pt>
    <dgm:pt modelId="{3A690E28-673C-490D-8A32-D8B4CE16B7ED}" type="parTrans" cxnId="{8A6A7304-7358-4312-85FF-400954A3F703}">
      <dgm:prSet/>
      <dgm:spPr/>
      <dgm:t>
        <a:bodyPr/>
        <a:lstStyle/>
        <a:p>
          <a:endParaRPr lang="en-US"/>
        </a:p>
      </dgm:t>
    </dgm:pt>
    <dgm:pt modelId="{91BA0F91-5CBC-4DD7-8E51-EDC32878AA93}" type="sibTrans" cxnId="{8A6A7304-7358-4312-85FF-400954A3F703}">
      <dgm:prSet/>
      <dgm:spPr/>
      <dgm:t>
        <a:bodyPr/>
        <a:lstStyle/>
        <a:p>
          <a:endParaRPr lang="en-US"/>
        </a:p>
      </dgm:t>
    </dgm:pt>
    <dgm:pt modelId="{280B0F52-1D57-4154-A210-12456B916169}">
      <dgm:prSet/>
      <dgm:spPr/>
      <dgm:t>
        <a:bodyPr/>
        <a:lstStyle/>
        <a:p>
          <a:r>
            <a:rPr lang="pt-PT"/>
            <a:t>•	Criar e gerir comentários em relatórios.</a:t>
          </a:r>
          <a:endParaRPr lang="en-US"/>
        </a:p>
      </dgm:t>
    </dgm:pt>
    <dgm:pt modelId="{E71F60AC-6D46-40E3-B64C-51C120EBD626}" type="parTrans" cxnId="{2C00D74F-032A-4623-BF13-985482C8E0EF}">
      <dgm:prSet/>
      <dgm:spPr/>
      <dgm:t>
        <a:bodyPr/>
        <a:lstStyle/>
        <a:p>
          <a:endParaRPr lang="en-US"/>
        </a:p>
      </dgm:t>
    </dgm:pt>
    <dgm:pt modelId="{8F52B815-D753-4240-B443-6BC49DBF1052}" type="sibTrans" cxnId="{2C00D74F-032A-4623-BF13-985482C8E0EF}">
      <dgm:prSet/>
      <dgm:spPr/>
      <dgm:t>
        <a:bodyPr/>
        <a:lstStyle/>
        <a:p>
          <a:endParaRPr lang="en-US"/>
        </a:p>
      </dgm:t>
    </dgm:pt>
    <dgm:pt modelId="{682316DB-4E95-45F1-97D9-B99A70A55861}">
      <dgm:prSet/>
      <dgm:spPr/>
      <dgm:t>
        <a:bodyPr/>
        <a:lstStyle/>
        <a:p>
          <a:r>
            <a:rPr lang="pt-PT"/>
            <a:t>•	Obter estatísticas sobre as análises realizadas.</a:t>
          </a:r>
          <a:endParaRPr lang="en-US"/>
        </a:p>
      </dgm:t>
    </dgm:pt>
    <dgm:pt modelId="{DCB2B11E-E506-4C08-8436-CB6813DA4C03}" type="parTrans" cxnId="{4226ACD3-11B2-413C-A94E-A1488326FFA3}">
      <dgm:prSet/>
      <dgm:spPr/>
      <dgm:t>
        <a:bodyPr/>
        <a:lstStyle/>
        <a:p>
          <a:endParaRPr lang="en-US"/>
        </a:p>
      </dgm:t>
    </dgm:pt>
    <dgm:pt modelId="{735B620F-544E-4679-90FA-8AA47877AE2F}" type="sibTrans" cxnId="{4226ACD3-11B2-413C-A94E-A1488326FFA3}">
      <dgm:prSet/>
      <dgm:spPr/>
      <dgm:t>
        <a:bodyPr/>
        <a:lstStyle/>
        <a:p>
          <a:endParaRPr lang="en-US"/>
        </a:p>
      </dgm:t>
    </dgm:pt>
    <dgm:pt modelId="{1DE3A199-0B64-427B-B456-8921BD711A5E}" type="pres">
      <dgm:prSet presAssocID="{2DE8AD53-E49E-4F8E-BBDF-D8E070730904}" presName="linear" presStyleCnt="0">
        <dgm:presLayoutVars>
          <dgm:animLvl val="lvl"/>
          <dgm:resizeHandles val="exact"/>
        </dgm:presLayoutVars>
      </dgm:prSet>
      <dgm:spPr/>
    </dgm:pt>
    <dgm:pt modelId="{A2450074-EC56-4091-B80B-C004A7FA29C2}" type="pres">
      <dgm:prSet presAssocID="{C8B35AEB-BDC0-4954-A100-8450A03936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94ACED-FE17-4B64-BBF5-ABDEC62728B4}" type="pres">
      <dgm:prSet presAssocID="{4807875A-2FCB-43CC-8E4A-861E0581B065}" presName="spacer" presStyleCnt="0"/>
      <dgm:spPr/>
    </dgm:pt>
    <dgm:pt modelId="{93710B6A-96B6-484A-B68B-9B2C3D95EC28}" type="pres">
      <dgm:prSet presAssocID="{5C0EC028-9F15-4474-965C-6CE080F699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059A9A-8A7F-477E-A078-17D58CEC3F1F}" type="pres">
      <dgm:prSet presAssocID="{E7D10896-EFCE-4D07-A595-6206887AC4F8}" presName="spacer" presStyleCnt="0"/>
      <dgm:spPr/>
    </dgm:pt>
    <dgm:pt modelId="{84E0F30B-6054-4272-B610-A245BE6DC84B}" type="pres">
      <dgm:prSet presAssocID="{A04ABC74-0332-41BB-8441-828D3688CF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973136-B006-48A6-A513-A96961EF410C}" type="pres">
      <dgm:prSet presAssocID="{91BA0F91-5CBC-4DD7-8E51-EDC32878AA93}" presName="spacer" presStyleCnt="0"/>
      <dgm:spPr/>
    </dgm:pt>
    <dgm:pt modelId="{9B171869-EA0D-49F8-8EAC-CDFD18210365}" type="pres">
      <dgm:prSet presAssocID="{280B0F52-1D57-4154-A210-12456B9161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B356CA-7699-4126-A14D-41BEA7BEB87B}" type="pres">
      <dgm:prSet presAssocID="{8F52B815-D753-4240-B443-6BC49DBF1052}" presName="spacer" presStyleCnt="0"/>
      <dgm:spPr/>
    </dgm:pt>
    <dgm:pt modelId="{D1D7EE85-F9D7-4E1E-A3E0-8D1E233B327C}" type="pres">
      <dgm:prSet presAssocID="{682316DB-4E95-45F1-97D9-B99A70A558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A6A7304-7358-4312-85FF-400954A3F703}" srcId="{2DE8AD53-E49E-4F8E-BBDF-D8E070730904}" destId="{A04ABC74-0332-41BB-8441-828D3688CFB8}" srcOrd="2" destOrd="0" parTransId="{3A690E28-673C-490D-8A32-D8B4CE16B7ED}" sibTransId="{91BA0F91-5CBC-4DD7-8E51-EDC32878AA93}"/>
    <dgm:cxn modelId="{6602901C-09FB-448E-96E8-CEC9247873EC}" type="presOf" srcId="{2DE8AD53-E49E-4F8E-BBDF-D8E070730904}" destId="{1DE3A199-0B64-427B-B456-8921BD711A5E}" srcOrd="0" destOrd="0" presId="urn:microsoft.com/office/officeart/2005/8/layout/vList2"/>
    <dgm:cxn modelId="{C3B2F32D-DF48-40BE-A252-1326AC6816AD}" srcId="{2DE8AD53-E49E-4F8E-BBDF-D8E070730904}" destId="{5C0EC028-9F15-4474-965C-6CE080F6999F}" srcOrd="1" destOrd="0" parTransId="{DFDE6022-C0B9-4975-89C8-9D09A58B64BA}" sibTransId="{E7D10896-EFCE-4D07-A595-6206887AC4F8}"/>
    <dgm:cxn modelId="{1F7FA662-1499-4DEA-9543-5ECC08742BA3}" type="presOf" srcId="{C8B35AEB-BDC0-4954-A100-8450A039362A}" destId="{A2450074-EC56-4091-B80B-C004A7FA29C2}" srcOrd="0" destOrd="0" presId="urn:microsoft.com/office/officeart/2005/8/layout/vList2"/>
    <dgm:cxn modelId="{2C00D74F-032A-4623-BF13-985482C8E0EF}" srcId="{2DE8AD53-E49E-4F8E-BBDF-D8E070730904}" destId="{280B0F52-1D57-4154-A210-12456B916169}" srcOrd="3" destOrd="0" parTransId="{E71F60AC-6D46-40E3-B64C-51C120EBD626}" sibTransId="{8F52B815-D753-4240-B443-6BC49DBF1052}"/>
    <dgm:cxn modelId="{5F1D7C71-FF0E-4B63-9610-83C523890580}" type="presOf" srcId="{280B0F52-1D57-4154-A210-12456B916169}" destId="{9B171869-EA0D-49F8-8EAC-CDFD18210365}" srcOrd="0" destOrd="0" presId="urn:microsoft.com/office/officeart/2005/8/layout/vList2"/>
    <dgm:cxn modelId="{F091F372-A6E9-46FF-A860-43D32938158E}" type="presOf" srcId="{5C0EC028-9F15-4474-965C-6CE080F6999F}" destId="{93710B6A-96B6-484A-B68B-9B2C3D95EC28}" srcOrd="0" destOrd="0" presId="urn:microsoft.com/office/officeart/2005/8/layout/vList2"/>
    <dgm:cxn modelId="{39AACD76-CEAC-4993-8A57-3298241EBEE0}" type="presOf" srcId="{682316DB-4E95-45F1-97D9-B99A70A55861}" destId="{D1D7EE85-F9D7-4E1E-A3E0-8D1E233B327C}" srcOrd="0" destOrd="0" presId="urn:microsoft.com/office/officeart/2005/8/layout/vList2"/>
    <dgm:cxn modelId="{57D12199-F397-4B12-B8BA-79E386EC6642}" type="presOf" srcId="{A04ABC74-0332-41BB-8441-828D3688CFB8}" destId="{84E0F30B-6054-4272-B610-A245BE6DC84B}" srcOrd="0" destOrd="0" presId="urn:microsoft.com/office/officeart/2005/8/layout/vList2"/>
    <dgm:cxn modelId="{63F235CF-C416-4E3B-A52B-2696C375A22E}" srcId="{2DE8AD53-E49E-4F8E-BBDF-D8E070730904}" destId="{C8B35AEB-BDC0-4954-A100-8450A039362A}" srcOrd="0" destOrd="0" parTransId="{E884DEB7-F104-424C-BA3D-76A092BC1E40}" sibTransId="{4807875A-2FCB-43CC-8E4A-861E0581B065}"/>
    <dgm:cxn modelId="{4226ACD3-11B2-413C-A94E-A1488326FFA3}" srcId="{2DE8AD53-E49E-4F8E-BBDF-D8E070730904}" destId="{682316DB-4E95-45F1-97D9-B99A70A55861}" srcOrd="4" destOrd="0" parTransId="{DCB2B11E-E506-4C08-8436-CB6813DA4C03}" sibTransId="{735B620F-544E-4679-90FA-8AA47877AE2F}"/>
    <dgm:cxn modelId="{2E2F29F8-FF36-41AA-A236-19E7D6448E7F}" type="presParOf" srcId="{1DE3A199-0B64-427B-B456-8921BD711A5E}" destId="{A2450074-EC56-4091-B80B-C004A7FA29C2}" srcOrd="0" destOrd="0" presId="urn:microsoft.com/office/officeart/2005/8/layout/vList2"/>
    <dgm:cxn modelId="{9AAC766F-DF96-49C7-AF66-FD7C82ED9B4E}" type="presParOf" srcId="{1DE3A199-0B64-427B-B456-8921BD711A5E}" destId="{A394ACED-FE17-4B64-BBF5-ABDEC62728B4}" srcOrd="1" destOrd="0" presId="urn:microsoft.com/office/officeart/2005/8/layout/vList2"/>
    <dgm:cxn modelId="{D61F24DE-4F0A-4AC9-9B2F-010604BF46F4}" type="presParOf" srcId="{1DE3A199-0B64-427B-B456-8921BD711A5E}" destId="{93710B6A-96B6-484A-B68B-9B2C3D95EC28}" srcOrd="2" destOrd="0" presId="urn:microsoft.com/office/officeart/2005/8/layout/vList2"/>
    <dgm:cxn modelId="{C6A431FD-740A-4F51-B2A2-B8806FC8DAF4}" type="presParOf" srcId="{1DE3A199-0B64-427B-B456-8921BD711A5E}" destId="{87059A9A-8A7F-477E-A078-17D58CEC3F1F}" srcOrd="3" destOrd="0" presId="urn:microsoft.com/office/officeart/2005/8/layout/vList2"/>
    <dgm:cxn modelId="{46748F24-677A-495B-A7EA-A61221511AFD}" type="presParOf" srcId="{1DE3A199-0B64-427B-B456-8921BD711A5E}" destId="{84E0F30B-6054-4272-B610-A245BE6DC84B}" srcOrd="4" destOrd="0" presId="urn:microsoft.com/office/officeart/2005/8/layout/vList2"/>
    <dgm:cxn modelId="{C0965923-B8D0-4066-9ADB-56586EA31496}" type="presParOf" srcId="{1DE3A199-0B64-427B-B456-8921BD711A5E}" destId="{B8973136-B006-48A6-A513-A96961EF410C}" srcOrd="5" destOrd="0" presId="urn:microsoft.com/office/officeart/2005/8/layout/vList2"/>
    <dgm:cxn modelId="{ABEEB518-5FD7-47AF-A3EF-040EB6089AFA}" type="presParOf" srcId="{1DE3A199-0B64-427B-B456-8921BD711A5E}" destId="{9B171869-EA0D-49F8-8EAC-CDFD18210365}" srcOrd="6" destOrd="0" presId="urn:microsoft.com/office/officeart/2005/8/layout/vList2"/>
    <dgm:cxn modelId="{45D346D6-A099-4814-B571-A609783B17CF}" type="presParOf" srcId="{1DE3A199-0B64-427B-B456-8921BD711A5E}" destId="{2EB356CA-7699-4126-A14D-41BEA7BEB87B}" srcOrd="7" destOrd="0" presId="urn:microsoft.com/office/officeart/2005/8/layout/vList2"/>
    <dgm:cxn modelId="{C428F805-0D53-4F3A-A0FF-13EA8226AC87}" type="presParOf" srcId="{1DE3A199-0B64-427B-B456-8921BD711A5E}" destId="{D1D7EE85-F9D7-4E1E-A3E0-8D1E233B32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62010-5612-4611-A234-A5D0D231DEC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D5E1E6-2580-4AE4-97C9-B8EA75953257}">
      <dgm:prSet/>
      <dgm:spPr/>
      <dgm:t>
        <a:bodyPr/>
        <a:lstStyle/>
        <a:p>
          <a:r>
            <a:rPr lang="pt-PT" dirty="0"/>
            <a:t>Além das funcionalidades mencionadas anteriormente, a API do </a:t>
          </a:r>
          <a:r>
            <a:rPr lang="pt-PT" dirty="0" err="1"/>
            <a:t>VirusTotal</a:t>
          </a:r>
          <a:r>
            <a:rPr lang="pt-PT" dirty="0"/>
            <a:t> oferece diversas outras opções, como:</a:t>
          </a:r>
          <a:endParaRPr lang="en-US" dirty="0"/>
        </a:p>
      </dgm:t>
    </dgm:pt>
    <dgm:pt modelId="{A884B6B1-1000-4A62-93BD-A7112144EDC3}" type="parTrans" cxnId="{8BC9BCE6-6733-400D-981C-9783AAC2C037}">
      <dgm:prSet/>
      <dgm:spPr/>
      <dgm:t>
        <a:bodyPr/>
        <a:lstStyle/>
        <a:p>
          <a:endParaRPr lang="en-US"/>
        </a:p>
      </dgm:t>
    </dgm:pt>
    <dgm:pt modelId="{C553EB5F-95E4-4CA3-BC75-1C1775EEB32B}" type="sibTrans" cxnId="{8BC9BCE6-6733-400D-981C-9783AAC2C037}">
      <dgm:prSet/>
      <dgm:spPr/>
      <dgm:t>
        <a:bodyPr/>
        <a:lstStyle/>
        <a:p>
          <a:endParaRPr lang="en-US"/>
        </a:p>
      </dgm:t>
    </dgm:pt>
    <dgm:pt modelId="{66E700D1-E8D9-436C-B0B0-568CE96D5BB5}">
      <dgm:prSet/>
      <dgm:spPr/>
      <dgm:t>
        <a:bodyPr/>
        <a:lstStyle/>
        <a:p>
          <a:r>
            <a:rPr lang="pt-PT"/>
            <a:t>Análise de URL’s: Permite verificar a reputação de URL’s e identificar possíveis ameaças.</a:t>
          </a:r>
          <a:endParaRPr lang="en-US"/>
        </a:p>
      </dgm:t>
    </dgm:pt>
    <dgm:pt modelId="{80606B75-5C49-49F5-A938-CEBA28A541FF}" type="parTrans" cxnId="{662D41C3-BF74-4D84-8DB3-AFDCA9993BA2}">
      <dgm:prSet/>
      <dgm:spPr/>
      <dgm:t>
        <a:bodyPr/>
        <a:lstStyle/>
        <a:p>
          <a:endParaRPr lang="en-US"/>
        </a:p>
      </dgm:t>
    </dgm:pt>
    <dgm:pt modelId="{D471A580-5B39-431E-A37B-9AD4EEFF492A}" type="sibTrans" cxnId="{662D41C3-BF74-4D84-8DB3-AFDCA9993BA2}">
      <dgm:prSet/>
      <dgm:spPr/>
      <dgm:t>
        <a:bodyPr/>
        <a:lstStyle/>
        <a:p>
          <a:endParaRPr lang="en-US"/>
        </a:p>
      </dgm:t>
    </dgm:pt>
    <dgm:pt modelId="{7B9E5DFC-A529-4B04-B838-65923A7448DA}">
      <dgm:prSet/>
      <dgm:spPr/>
      <dgm:t>
        <a:bodyPr/>
        <a:lstStyle/>
        <a:p>
          <a:r>
            <a:rPr lang="pt-PT"/>
            <a:t>Análise de arquivos: Permite enviar arquivos para análise e obter um relatório detalhado sobre as deteções de antivírus.</a:t>
          </a:r>
          <a:endParaRPr lang="en-US"/>
        </a:p>
      </dgm:t>
    </dgm:pt>
    <dgm:pt modelId="{4B13A4C6-00F0-4CBD-AD11-08C613C6F4EC}" type="parTrans" cxnId="{10EDBC8E-16B0-4499-8564-450C780B88D6}">
      <dgm:prSet/>
      <dgm:spPr/>
      <dgm:t>
        <a:bodyPr/>
        <a:lstStyle/>
        <a:p>
          <a:endParaRPr lang="en-US"/>
        </a:p>
      </dgm:t>
    </dgm:pt>
    <dgm:pt modelId="{6F0B9675-11E8-4553-B4A0-DF8742679A1D}" type="sibTrans" cxnId="{10EDBC8E-16B0-4499-8564-450C780B88D6}">
      <dgm:prSet/>
      <dgm:spPr/>
      <dgm:t>
        <a:bodyPr/>
        <a:lstStyle/>
        <a:p>
          <a:endParaRPr lang="en-US"/>
        </a:p>
      </dgm:t>
    </dgm:pt>
    <dgm:pt modelId="{912595F5-C810-452A-BF58-F0C285B38040}">
      <dgm:prSet/>
      <dgm:spPr/>
      <dgm:t>
        <a:bodyPr/>
        <a:lstStyle/>
        <a:p>
          <a:r>
            <a:rPr lang="pt-PT"/>
            <a:t>Pesquisa por hash: Permite pesquisar por hash de arquivos para verificar se eles já foram analisados anteriormente</a:t>
          </a:r>
          <a:endParaRPr lang="en-US"/>
        </a:p>
      </dgm:t>
    </dgm:pt>
    <dgm:pt modelId="{A6091974-6372-474A-B091-80A767D6C50E}" type="parTrans" cxnId="{2A39F7BC-764E-464F-8F0B-65AE0264F570}">
      <dgm:prSet/>
      <dgm:spPr/>
      <dgm:t>
        <a:bodyPr/>
        <a:lstStyle/>
        <a:p>
          <a:endParaRPr lang="en-US"/>
        </a:p>
      </dgm:t>
    </dgm:pt>
    <dgm:pt modelId="{70B8AA57-CFC2-4640-9FAF-4145B03BB47E}" type="sibTrans" cxnId="{2A39F7BC-764E-464F-8F0B-65AE0264F570}">
      <dgm:prSet/>
      <dgm:spPr/>
      <dgm:t>
        <a:bodyPr/>
        <a:lstStyle/>
        <a:p>
          <a:endParaRPr lang="en-US"/>
        </a:p>
      </dgm:t>
    </dgm:pt>
    <dgm:pt modelId="{EE5D9474-6712-4D69-B893-24CDC6BF025D}" type="pres">
      <dgm:prSet presAssocID="{34D62010-5612-4611-A234-A5D0D231DECF}" presName="linear" presStyleCnt="0">
        <dgm:presLayoutVars>
          <dgm:animLvl val="lvl"/>
          <dgm:resizeHandles val="exact"/>
        </dgm:presLayoutVars>
      </dgm:prSet>
      <dgm:spPr/>
    </dgm:pt>
    <dgm:pt modelId="{8A0FC8C8-6020-4BA8-A422-85CDE880942B}" type="pres">
      <dgm:prSet presAssocID="{B9D5E1E6-2580-4AE4-97C9-B8EA759532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186D30-187A-478C-B128-65437105A391}" type="pres">
      <dgm:prSet presAssocID="{C553EB5F-95E4-4CA3-BC75-1C1775EEB32B}" presName="spacer" presStyleCnt="0"/>
      <dgm:spPr/>
    </dgm:pt>
    <dgm:pt modelId="{3EBD7A4A-AF60-4349-8306-1704FE175CB9}" type="pres">
      <dgm:prSet presAssocID="{66E700D1-E8D9-436C-B0B0-568CE96D5B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93EE00-0F60-4D75-889A-2BBC19319964}" type="pres">
      <dgm:prSet presAssocID="{D471A580-5B39-431E-A37B-9AD4EEFF492A}" presName="spacer" presStyleCnt="0"/>
      <dgm:spPr/>
    </dgm:pt>
    <dgm:pt modelId="{861BE8CE-D581-4749-879C-9BEADD81AE2D}" type="pres">
      <dgm:prSet presAssocID="{7B9E5DFC-A529-4B04-B838-65923A7448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413BF3-6E1B-4295-877B-E4530B71D96A}" type="pres">
      <dgm:prSet presAssocID="{6F0B9675-11E8-4553-B4A0-DF8742679A1D}" presName="spacer" presStyleCnt="0"/>
      <dgm:spPr/>
    </dgm:pt>
    <dgm:pt modelId="{FCA880E7-D1A7-4707-BE7D-3DCCEFC1A62F}" type="pres">
      <dgm:prSet presAssocID="{912595F5-C810-452A-BF58-F0C285B380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D47E09-6CD6-4E36-A53E-BD76EEB6654E}" type="presOf" srcId="{66E700D1-E8D9-436C-B0B0-568CE96D5BB5}" destId="{3EBD7A4A-AF60-4349-8306-1704FE175CB9}" srcOrd="0" destOrd="0" presId="urn:microsoft.com/office/officeart/2005/8/layout/vList2"/>
    <dgm:cxn modelId="{0355735C-A2CF-4193-A970-E6AA90D10C97}" type="presOf" srcId="{7B9E5DFC-A529-4B04-B838-65923A7448DA}" destId="{861BE8CE-D581-4749-879C-9BEADD81AE2D}" srcOrd="0" destOrd="0" presId="urn:microsoft.com/office/officeart/2005/8/layout/vList2"/>
    <dgm:cxn modelId="{F4310754-4573-4D35-91F0-5CF3EF994D52}" type="presOf" srcId="{34D62010-5612-4611-A234-A5D0D231DECF}" destId="{EE5D9474-6712-4D69-B893-24CDC6BF025D}" srcOrd="0" destOrd="0" presId="urn:microsoft.com/office/officeart/2005/8/layout/vList2"/>
    <dgm:cxn modelId="{10EDBC8E-16B0-4499-8564-450C780B88D6}" srcId="{34D62010-5612-4611-A234-A5D0D231DECF}" destId="{7B9E5DFC-A529-4B04-B838-65923A7448DA}" srcOrd="2" destOrd="0" parTransId="{4B13A4C6-00F0-4CBD-AD11-08C613C6F4EC}" sibTransId="{6F0B9675-11E8-4553-B4A0-DF8742679A1D}"/>
    <dgm:cxn modelId="{1A618796-4DA9-4C81-BED4-1C7E140E338F}" type="presOf" srcId="{B9D5E1E6-2580-4AE4-97C9-B8EA75953257}" destId="{8A0FC8C8-6020-4BA8-A422-85CDE880942B}" srcOrd="0" destOrd="0" presId="urn:microsoft.com/office/officeart/2005/8/layout/vList2"/>
    <dgm:cxn modelId="{2A39F7BC-764E-464F-8F0B-65AE0264F570}" srcId="{34D62010-5612-4611-A234-A5D0D231DECF}" destId="{912595F5-C810-452A-BF58-F0C285B38040}" srcOrd="3" destOrd="0" parTransId="{A6091974-6372-474A-B091-80A767D6C50E}" sibTransId="{70B8AA57-CFC2-4640-9FAF-4145B03BB47E}"/>
    <dgm:cxn modelId="{662D41C3-BF74-4D84-8DB3-AFDCA9993BA2}" srcId="{34D62010-5612-4611-A234-A5D0D231DECF}" destId="{66E700D1-E8D9-436C-B0B0-568CE96D5BB5}" srcOrd="1" destOrd="0" parTransId="{80606B75-5C49-49F5-A938-CEBA28A541FF}" sibTransId="{D471A580-5B39-431E-A37B-9AD4EEFF492A}"/>
    <dgm:cxn modelId="{8BC9BCE6-6733-400D-981C-9783AAC2C037}" srcId="{34D62010-5612-4611-A234-A5D0D231DECF}" destId="{B9D5E1E6-2580-4AE4-97C9-B8EA75953257}" srcOrd="0" destOrd="0" parTransId="{A884B6B1-1000-4A62-93BD-A7112144EDC3}" sibTransId="{C553EB5F-95E4-4CA3-BC75-1C1775EEB32B}"/>
    <dgm:cxn modelId="{4299CFFF-6082-4F0F-B19E-D885EF890276}" type="presOf" srcId="{912595F5-C810-452A-BF58-F0C285B38040}" destId="{FCA880E7-D1A7-4707-BE7D-3DCCEFC1A62F}" srcOrd="0" destOrd="0" presId="urn:microsoft.com/office/officeart/2005/8/layout/vList2"/>
    <dgm:cxn modelId="{89D2CEE0-6F15-4835-A61E-26C252E78523}" type="presParOf" srcId="{EE5D9474-6712-4D69-B893-24CDC6BF025D}" destId="{8A0FC8C8-6020-4BA8-A422-85CDE880942B}" srcOrd="0" destOrd="0" presId="urn:microsoft.com/office/officeart/2005/8/layout/vList2"/>
    <dgm:cxn modelId="{9033A26B-E714-49CF-8ECC-769D1128906D}" type="presParOf" srcId="{EE5D9474-6712-4D69-B893-24CDC6BF025D}" destId="{08186D30-187A-478C-B128-65437105A391}" srcOrd="1" destOrd="0" presId="urn:microsoft.com/office/officeart/2005/8/layout/vList2"/>
    <dgm:cxn modelId="{A07B46B2-0366-4EDD-A1CE-7C06ED62CC3A}" type="presParOf" srcId="{EE5D9474-6712-4D69-B893-24CDC6BF025D}" destId="{3EBD7A4A-AF60-4349-8306-1704FE175CB9}" srcOrd="2" destOrd="0" presId="urn:microsoft.com/office/officeart/2005/8/layout/vList2"/>
    <dgm:cxn modelId="{A197A66F-DF16-4414-BA34-845B391B2641}" type="presParOf" srcId="{EE5D9474-6712-4D69-B893-24CDC6BF025D}" destId="{A593EE00-0F60-4D75-889A-2BBC19319964}" srcOrd="3" destOrd="0" presId="urn:microsoft.com/office/officeart/2005/8/layout/vList2"/>
    <dgm:cxn modelId="{1E06E336-F9DA-4324-A113-4599152FC80F}" type="presParOf" srcId="{EE5D9474-6712-4D69-B893-24CDC6BF025D}" destId="{861BE8CE-D581-4749-879C-9BEADD81AE2D}" srcOrd="4" destOrd="0" presId="urn:microsoft.com/office/officeart/2005/8/layout/vList2"/>
    <dgm:cxn modelId="{8553AA92-3169-4BAB-860E-8A5C6BE676FE}" type="presParOf" srcId="{EE5D9474-6712-4D69-B893-24CDC6BF025D}" destId="{6A413BF3-6E1B-4295-877B-E4530B71D96A}" srcOrd="5" destOrd="0" presId="urn:microsoft.com/office/officeart/2005/8/layout/vList2"/>
    <dgm:cxn modelId="{C5A108FE-EF34-4F63-82DB-B5711202B08F}" type="presParOf" srcId="{EE5D9474-6712-4D69-B893-24CDC6BF025D}" destId="{FCA880E7-D1A7-4707-BE7D-3DCCEFC1A6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5C8B2-1508-474B-B5AA-296B0EBD3E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251AD8-7DB8-4D40-94F3-D7802133D6F9}">
      <dgm:prSet/>
      <dgm:spPr/>
      <dgm:t>
        <a:bodyPr/>
        <a:lstStyle/>
        <a:p>
          <a:r>
            <a:rPr lang="pt-PT" dirty="0"/>
            <a:t>Criar e gerir comentários: Permite adicionar comentários aos relatórios de análise.</a:t>
          </a:r>
          <a:endParaRPr lang="en-US" dirty="0"/>
        </a:p>
      </dgm:t>
    </dgm:pt>
    <dgm:pt modelId="{293692AF-7072-45D5-8C52-7558B5985024}" type="parTrans" cxnId="{BC8225EC-93C8-4459-9200-F869A22C168D}">
      <dgm:prSet/>
      <dgm:spPr/>
      <dgm:t>
        <a:bodyPr/>
        <a:lstStyle/>
        <a:p>
          <a:endParaRPr lang="en-US"/>
        </a:p>
      </dgm:t>
    </dgm:pt>
    <dgm:pt modelId="{9DED2951-E81B-4345-9274-94F1B3DFA0A3}" type="sibTrans" cxnId="{BC8225EC-93C8-4459-9200-F869A22C168D}">
      <dgm:prSet/>
      <dgm:spPr/>
      <dgm:t>
        <a:bodyPr/>
        <a:lstStyle/>
        <a:p>
          <a:endParaRPr lang="en-US"/>
        </a:p>
      </dgm:t>
    </dgm:pt>
    <dgm:pt modelId="{002976FC-4E72-4039-B3BB-6B0D556CBF9C}">
      <dgm:prSet/>
      <dgm:spPr/>
      <dgm:t>
        <a:bodyPr/>
        <a:lstStyle/>
        <a:p>
          <a:r>
            <a:rPr lang="pt-PT"/>
            <a:t>Obter estatísticas: Permite obter estatísticas sobre as análises realizadas.</a:t>
          </a:r>
          <a:endParaRPr lang="en-US"/>
        </a:p>
      </dgm:t>
    </dgm:pt>
    <dgm:pt modelId="{22D245F8-7351-4225-AB47-73E289A434CC}" type="parTrans" cxnId="{2E344550-205D-4301-BF46-EC490F24CC37}">
      <dgm:prSet/>
      <dgm:spPr/>
      <dgm:t>
        <a:bodyPr/>
        <a:lstStyle/>
        <a:p>
          <a:endParaRPr lang="en-US"/>
        </a:p>
      </dgm:t>
    </dgm:pt>
    <dgm:pt modelId="{D2E9EBF5-E461-4F4D-B10A-42DF7821DD44}" type="sibTrans" cxnId="{2E344550-205D-4301-BF46-EC490F24CC37}">
      <dgm:prSet/>
      <dgm:spPr/>
      <dgm:t>
        <a:bodyPr/>
        <a:lstStyle/>
        <a:p>
          <a:endParaRPr lang="en-US"/>
        </a:p>
      </dgm:t>
    </dgm:pt>
    <dgm:pt modelId="{93D77826-5780-43C6-832A-3F677208484F}" type="pres">
      <dgm:prSet presAssocID="{4B75C8B2-1508-474B-B5AA-296B0EBD3EDF}" presName="linear" presStyleCnt="0">
        <dgm:presLayoutVars>
          <dgm:animLvl val="lvl"/>
          <dgm:resizeHandles val="exact"/>
        </dgm:presLayoutVars>
      </dgm:prSet>
      <dgm:spPr/>
    </dgm:pt>
    <dgm:pt modelId="{08BE9F09-4620-46CE-810D-D6872D7DF7E0}" type="pres">
      <dgm:prSet presAssocID="{38251AD8-7DB8-4D40-94F3-D7802133D6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EADA19-DC71-4B40-99F4-1A0855FB7A34}" type="pres">
      <dgm:prSet presAssocID="{9DED2951-E81B-4345-9274-94F1B3DFA0A3}" presName="spacer" presStyleCnt="0"/>
      <dgm:spPr/>
    </dgm:pt>
    <dgm:pt modelId="{347CC802-70AB-4CB8-A490-6B8A06079E20}" type="pres">
      <dgm:prSet presAssocID="{002976FC-4E72-4039-B3BB-6B0D556CBF9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A5E314E-D3DB-474C-A5F6-4C99A1E3B3B6}" type="presOf" srcId="{4B75C8B2-1508-474B-B5AA-296B0EBD3EDF}" destId="{93D77826-5780-43C6-832A-3F677208484F}" srcOrd="0" destOrd="0" presId="urn:microsoft.com/office/officeart/2005/8/layout/vList2"/>
    <dgm:cxn modelId="{2E344550-205D-4301-BF46-EC490F24CC37}" srcId="{4B75C8B2-1508-474B-B5AA-296B0EBD3EDF}" destId="{002976FC-4E72-4039-B3BB-6B0D556CBF9C}" srcOrd="1" destOrd="0" parTransId="{22D245F8-7351-4225-AB47-73E289A434CC}" sibTransId="{D2E9EBF5-E461-4F4D-B10A-42DF7821DD44}"/>
    <dgm:cxn modelId="{DA61DE56-6070-4ECE-9EAF-934618BA1A9F}" type="presOf" srcId="{002976FC-4E72-4039-B3BB-6B0D556CBF9C}" destId="{347CC802-70AB-4CB8-A490-6B8A06079E20}" srcOrd="0" destOrd="0" presId="urn:microsoft.com/office/officeart/2005/8/layout/vList2"/>
    <dgm:cxn modelId="{11A4C0A4-1B4E-48F8-84C3-EBB1C73B2EFA}" type="presOf" srcId="{38251AD8-7DB8-4D40-94F3-D7802133D6F9}" destId="{08BE9F09-4620-46CE-810D-D6872D7DF7E0}" srcOrd="0" destOrd="0" presId="urn:microsoft.com/office/officeart/2005/8/layout/vList2"/>
    <dgm:cxn modelId="{BC8225EC-93C8-4459-9200-F869A22C168D}" srcId="{4B75C8B2-1508-474B-B5AA-296B0EBD3EDF}" destId="{38251AD8-7DB8-4D40-94F3-D7802133D6F9}" srcOrd="0" destOrd="0" parTransId="{293692AF-7072-45D5-8C52-7558B5985024}" sibTransId="{9DED2951-E81B-4345-9274-94F1B3DFA0A3}"/>
    <dgm:cxn modelId="{105B3CBB-6026-424F-AD4B-C4B21A019981}" type="presParOf" srcId="{93D77826-5780-43C6-832A-3F677208484F}" destId="{08BE9F09-4620-46CE-810D-D6872D7DF7E0}" srcOrd="0" destOrd="0" presId="urn:microsoft.com/office/officeart/2005/8/layout/vList2"/>
    <dgm:cxn modelId="{03A1C18F-46E5-41C3-A72A-A2FEC77DE612}" type="presParOf" srcId="{93D77826-5780-43C6-832A-3F677208484F}" destId="{17EADA19-DC71-4B40-99F4-1A0855FB7A34}" srcOrd="1" destOrd="0" presId="urn:microsoft.com/office/officeart/2005/8/layout/vList2"/>
    <dgm:cxn modelId="{B6D49318-8AB0-49E8-A99C-4531028FB007}" type="presParOf" srcId="{93D77826-5780-43C6-832A-3F677208484F}" destId="{347CC802-70AB-4CB8-A490-6B8A06079E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C7E77D-D549-47EC-8C93-660931B98660}" type="doc">
      <dgm:prSet loTypeId="urn:microsoft.com/office/officeart/2018/2/layout/IconLabelList#10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41B76E-4C71-4B2A-A425-EEDF389DFA08}">
      <dgm:prSet/>
      <dgm:spPr/>
      <dgm:t>
        <a:bodyPr/>
        <a:lstStyle/>
        <a:p>
          <a:r>
            <a:rPr lang="pt-PT"/>
            <a:t>A API do VirusTotal é uma ferramenta poderosa e versátil, com uma documentação clara e completa. No entanto, alguns pontos podem ser levados em consideração:</a:t>
          </a:r>
          <a:endParaRPr lang="en-US"/>
        </a:p>
      </dgm:t>
    </dgm:pt>
    <dgm:pt modelId="{B381F070-54ED-4E83-9119-D6E85F166B91}" type="parTrans" cxnId="{05A57A05-B7DC-4A74-B734-EC4D7C725B9E}">
      <dgm:prSet/>
      <dgm:spPr/>
      <dgm:t>
        <a:bodyPr/>
        <a:lstStyle/>
        <a:p>
          <a:endParaRPr lang="en-US"/>
        </a:p>
      </dgm:t>
    </dgm:pt>
    <dgm:pt modelId="{B3B62940-DA36-4F10-AD7F-21F462005A8E}" type="sibTrans" cxnId="{05A57A05-B7DC-4A74-B734-EC4D7C725B9E}">
      <dgm:prSet/>
      <dgm:spPr/>
      <dgm:t>
        <a:bodyPr/>
        <a:lstStyle/>
        <a:p>
          <a:endParaRPr lang="en-US"/>
        </a:p>
      </dgm:t>
    </dgm:pt>
    <dgm:pt modelId="{6286EF67-F1EE-4B6C-A244-5FAF7396DA21}">
      <dgm:prSet/>
      <dgm:spPr/>
      <dgm:t>
        <a:bodyPr/>
        <a:lstStyle/>
        <a:p>
          <a:r>
            <a:rPr lang="pt-PT"/>
            <a:t>• Limitação de requisições: A API possui limites de requisições por minuto e por dia , ( 4 por minuto ) e  (500 por dia).</a:t>
          </a:r>
          <a:endParaRPr lang="en-US"/>
        </a:p>
      </dgm:t>
    </dgm:pt>
    <dgm:pt modelId="{7018FC3D-ECDD-4773-9300-9BD7C6299476}" type="parTrans" cxnId="{8B49D4D0-30A7-4D0C-B092-3CE6F64395F0}">
      <dgm:prSet/>
      <dgm:spPr/>
      <dgm:t>
        <a:bodyPr/>
        <a:lstStyle/>
        <a:p>
          <a:endParaRPr lang="en-US"/>
        </a:p>
      </dgm:t>
    </dgm:pt>
    <dgm:pt modelId="{9C1933BC-A202-4AA5-9921-98B1BECF6BB0}" type="sibTrans" cxnId="{8B49D4D0-30A7-4D0C-B092-3CE6F64395F0}">
      <dgm:prSet/>
      <dgm:spPr/>
      <dgm:t>
        <a:bodyPr/>
        <a:lstStyle/>
        <a:p>
          <a:endParaRPr lang="en-US"/>
        </a:p>
      </dgm:t>
    </dgm:pt>
    <dgm:pt modelId="{0237D728-A23D-4CFD-B51E-B65E751995E2}">
      <dgm:prSet/>
      <dgm:spPr/>
      <dgm:t>
        <a:bodyPr/>
        <a:lstStyle/>
        <a:p>
          <a:r>
            <a:rPr lang="pt-PT"/>
            <a:t>• Dependência de terceiros: A precisão das análises depende da qualidade dos motores de antivírus utilizados pelo VirusTotal.</a:t>
          </a:r>
          <a:endParaRPr lang="en-US"/>
        </a:p>
      </dgm:t>
    </dgm:pt>
    <dgm:pt modelId="{4DBFB549-26EA-41E6-B4AB-87D99559E016}" type="parTrans" cxnId="{C9445B80-B7B6-4F38-A198-E356D04600DA}">
      <dgm:prSet/>
      <dgm:spPr/>
      <dgm:t>
        <a:bodyPr/>
        <a:lstStyle/>
        <a:p>
          <a:endParaRPr lang="en-US"/>
        </a:p>
      </dgm:t>
    </dgm:pt>
    <dgm:pt modelId="{9DCBDAF7-41A3-4F96-A76C-B0DB53918E3F}" type="sibTrans" cxnId="{C9445B80-B7B6-4F38-A198-E356D04600DA}">
      <dgm:prSet/>
      <dgm:spPr/>
      <dgm:t>
        <a:bodyPr/>
        <a:lstStyle/>
        <a:p>
          <a:endParaRPr lang="en-US"/>
        </a:p>
      </dgm:t>
    </dgm:pt>
    <dgm:pt modelId="{186D80A5-722F-4FA1-923A-E0A9B4F874CB}">
      <dgm:prSet/>
      <dgm:spPr/>
      <dgm:t>
        <a:bodyPr/>
        <a:lstStyle/>
        <a:p>
          <a:r>
            <a:rPr lang="pt-PT"/>
            <a:t>• Custo: Para um uso intensivo da API, pode ser necessário adquirir planos pagos.</a:t>
          </a:r>
          <a:endParaRPr lang="en-US"/>
        </a:p>
      </dgm:t>
    </dgm:pt>
    <dgm:pt modelId="{37AD31A8-92CD-4A3A-A99B-19F60D274086}" type="parTrans" cxnId="{31B75564-E81F-4B01-BF23-3FA555656607}">
      <dgm:prSet/>
      <dgm:spPr/>
      <dgm:t>
        <a:bodyPr/>
        <a:lstStyle/>
        <a:p>
          <a:endParaRPr lang="en-US"/>
        </a:p>
      </dgm:t>
    </dgm:pt>
    <dgm:pt modelId="{07A394D9-F72B-4BE9-B423-2D29DEA1DCCD}" type="sibTrans" cxnId="{31B75564-E81F-4B01-BF23-3FA555656607}">
      <dgm:prSet/>
      <dgm:spPr/>
      <dgm:t>
        <a:bodyPr/>
        <a:lstStyle/>
        <a:p>
          <a:endParaRPr lang="en-US"/>
        </a:p>
      </dgm:t>
    </dgm:pt>
    <dgm:pt modelId="{DDAEF25C-05E5-40F5-9BD9-B50DF37ECDE5}" type="pres">
      <dgm:prSet presAssocID="{6DC7E77D-D549-47EC-8C93-660931B98660}" presName="root" presStyleCnt="0">
        <dgm:presLayoutVars>
          <dgm:dir/>
          <dgm:resizeHandles val="exact"/>
        </dgm:presLayoutVars>
      </dgm:prSet>
      <dgm:spPr/>
    </dgm:pt>
    <dgm:pt modelId="{FBB6E454-D1EC-444B-986F-DD98CFFC9237}" type="pres">
      <dgm:prSet presAssocID="{FB41B76E-4C71-4B2A-A425-EEDF389DFA08}" presName="compNode" presStyleCnt="0"/>
      <dgm:spPr/>
    </dgm:pt>
    <dgm:pt modelId="{3BA7B06D-3502-492E-ACB3-4ADC7E3FF432}" type="pres">
      <dgm:prSet presAssocID="{FB41B76E-4C71-4B2A-A425-EEDF389DFA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C7956D0B-0431-4F6F-8A9C-E22E09FEA372}" type="pres">
      <dgm:prSet presAssocID="{FB41B76E-4C71-4B2A-A425-EEDF389DFA08}" presName="spaceRect" presStyleCnt="0"/>
      <dgm:spPr/>
    </dgm:pt>
    <dgm:pt modelId="{B3DFE7D3-1F7D-4916-AAAD-A0D125CE880C}" type="pres">
      <dgm:prSet presAssocID="{FB41B76E-4C71-4B2A-A425-EEDF389DFA08}" presName="textRect" presStyleLbl="revTx" presStyleIdx="0" presStyleCnt="4">
        <dgm:presLayoutVars>
          <dgm:chMax val="1"/>
          <dgm:chPref val="1"/>
        </dgm:presLayoutVars>
      </dgm:prSet>
      <dgm:spPr/>
    </dgm:pt>
    <dgm:pt modelId="{CDEA1DE4-F8C1-405A-8BD2-0B82DD36B07C}" type="pres">
      <dgm:prSet presAssocID="{B3B62940-DA36-4F10-AD7F-21F462005A8E}" presName="sibTrans" presStyleCnt="0"/>
      <dgm:spPr/>
    </dgm:pt>
    <dgm:pt modelId="{BF8E0611-6BD7-4A7D-BDDD-E0CA64E8FA82}" type="pres">
      <dgm:prSet presAssocID="{6286EF67-F1EE-4B6C-A244-5FAF7396DA21}" presName="compNode" presStyleCnt="0"/>
      <dgm:spPr/>
    </dgm:pt>
    <dgm:pt modelId="{2B4D7372-CA10-403E-BBCA-561000A98286}" type="pres">
      <dgm:prSet presAssocID="{6286EF67-F1EE-4B6C-A244-5FAF7396DA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82CBEAE5-D9F1-425F-B8A2-6C2B2441BA45}" type="pres">
      <dgm:prSet presAssocID="{6286EF67-F1EE-4B6C-A244-5FAF7396DA21}" presName="spaceRect" presStyleCnt="0"/>
      <dgm:spPr/>
    </dgm:pt>
    <dgm:pt modelId="{05C6D3ED-B348-4C2F-A9AB-F90A9BF42AA9}" type="pres">
      <dgm:prSet presAssocID="{6286EF67-F1EE-4B6C-A244-5FAF7396DA21}" presName="textRect" presStyleLbl="revTx" presStyleIdx="1" presStyleCnt="4">
        <dgm:presLayoutVars>
          <dgm:chMax val="1"/>
          <dgm:chPref val="1"/>
        </dgm:presLayoutVars>
      </dgm:prSet>
      <dgm:spPr/>
    </dgm:pt>
    <dgm:pt modelId="{ABDAB01A-8768-4454-B9CF-572EF8B95ABA}" type="pres">
      <dgm:prSet presAssocID="{9C1933BC-A202-4AA5-9921-98B1BECF6BB0}" presName="sibTrans" presStyleCnt="0"/>
      <dgm:spPr/>
    </dgm:pt>
    <dgm:pt modelId="{16D7A908-3224-477C-8453-876F51310272}" type="pres">
      <dgm:prSet presAssocID="{0237D728-A23D-4CFD-B51E-B65E751995E2}" presName="compNode" presStyleCnt="0"/>
      <dgm:spPr/>
    </dgm:pt>
    <dgm:pt modelId="{553665EF-EFED-4A8B-8FCE-F480D7701A96}" type="pres">
      <dgm:prSet presAssocID="{0237D728-A23D-4CFD-B51E-B65E751995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FD08E478-150A-4C76-9BC7-5CBA21DB2556}" type="pres">
      <dgm:prSet presAssocID="{0237D728-A23D-4CFD-B51E-B65E751995E2}" presName="spaceRect" presStyleCnt="0"/>
      <dgm:spPr/>
    </dgm:pt>
    <dgm:pt modelId="{CE08D3EE-ADFB-4773-9424-4E01C0CFFC95}" type="pres">
      <dgm:prSet presAssocID="{0237D728-A23D-4CFD-B51E-B65E751995E2}" presName="textRect" presStyleLbl="revTx" presStyleIdx="2" presStyleCnt="4">
        <dgm:presLayoutVars>
          <dgm:chMax val="1"/>
          <dgm:chPref val="1"/>
        </dgm:presLayoutVars>
      </dgm:prSet>
      <dgm:spPr/>
    </dgm:pt>
    <dgm:pt modelId="{DB46F775-6F74-405A-B44D-1AA63F3DF8C1}" type="pres">
      <dgm:prSet presAssocID="{9DCBDAF7-41A3-4F96-A76C-B0DB53918E3F}" presName="sibTrans" presStyleCnt="0"/>
      <dgm:spPr/>
    </dgm:pt>
    <dgm:pt modelId="{6B552C39-4BFE-4A23-BC2C-33CEE1FD7161}" type="pres">
      <dgm:prSet presAssocID="{186D80A5-722F-4FA1-923A-E0A9B4F874CB}" presName="compNode" presStyleCnt="0"/>
      <dgm:spPr/>
    </dgm:pt>
    <dgm:pt modelId="{A1E24452-BA26-414B-B670-E9FC82EA7E1A}" type="pres">
      <dgm:prSet presAssocID="{186D80A5-722F-4FA1-923A-E0A9B4F874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CAB94CDF-BD82-4F77-B122-6C2C475E1FC2}" type="pres">
      <dgm:prSet presAssocID="{186D80A5-722F-4FA1-923A-E0A9B4F874CB}" presName="spaceRect" presStyleCnt="0"/>
      <dgm:spPr/>
    </dgm:pt>
    <dgm:pt modelId="{532B9AC9-E52A-4627-B0ED-9201F4F879EF}" type="pres">
      <dgm:prSet presAssocID="{186D80A5-722F-4FA1-923A-E0A9B4F874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57A05-B7DC-4A74-B734-EC4D7C725B9E}" srcId="{6DC7E77D-D549-47EC-8C93-660931B98660}" destId="{FB41B76E-4C71-4B2A-A425-EEDF389DFA08}" srcOrd="0" destOrd="0" parTransId="{B381F070-54ED-4E83-9119-D6E85F166B91}" sibTransId="{B3B62940-DA36-4F10-AD7F-21F462005A8E}"/>
    <dgm:cxn modelId="{977F231F-5739-43C3-AA9E-0A0675F94422}" type="presOf" srcId="{6286EF67-F1EE-4B6C-A244-5FAF7396DA21}" destId="{05C6D3ED-B348-4C2F-A9AB-F90A9BF42AA9}" srcOrd="0" destOrd="0" presId="urn:microsoft.com/office/officeart/2018/2/layout/IconLabelList#10"/>
    <dgm:cxn modelId="{31B75564-E81F-4B01-BF23-3FA555656607}" srcId="{6DC7E77D-D549-47EC-8C93-660931B98660}" destId="{186D80A5-722F-4FA1-923A-E0A9B4F874CB}" srcOrd="3" destOrd="0" parTransId="{37AD31A8-92CD-4A3A-A99B-19F60D274086}" sibTransId="{07A394D9-F72B-4BE9-B423-2D29DEA1DCCD}"/>
    <dgm:cxn modelId="{CEB82976-651A-4253-A3A0-A95AC17172C6}" type="presOf" srcId="{186D80A5-722F-4FA1-923A-E0A9B4F874CB}" destId="{532B9AC9-E52A-4627-B0ED-9201F4F879EF}" srcOrd="0" destOrd="0" presId="urn:microsoft.com/office/officeart/2018/2/layout/IconLabelList#10"/>
    <dgm:cxn modelId="{EA540857-604D-4F96-A1FD-2ACBB477EF0B}" type="presOf" srcId="{FB41B76E-4C71-4B2A-A425-EEDF389DFA08}" destId="{B3DFE7D3-1F7D-4916-AAAD-A0D125CE880C}" srcOrd="0" destOrd="0" presId="urn:microsoft.com/office/officeart/2018/2/layout/IconLabelList#10"/>
    <dgm:cxn modelId="{C9445B80-B7B6-4F38-A198-E356D04600DA}" srcId="{6DC7E77D-D549-47EC-8C93-660931B98660}" destId="{0237D728-A23D-4CFD-B51E-B65E751995E2}" srcOrd="2" destOrd="0" parTransId="{4DBFB549-26EA-41E6-B4AB-87D99559E016}" sibTransId="{9DCBDAF7-41A3-4F96-A76C-B0DB53918E3F}"/>
    <dgm:cxn modelId="{3462C6C5-2C19-40E4-9BEA-19AC06185875}" type="presOf" srcId="{6DC7E77D-D549-47EC-8C93-660931B98660}" destId="{DDAEF25C-05E5-40F5-9BD9-B50DF37ECDE5}" srcOrd="0" destOrd="0" presId="urn:microsoft.com/office/officeart/2018/2/layout/IconLabelList#10"/>
    <dgm:cxn modelId="{8B49D4D0-30A7-4D0C-B092-3CE6F64395F0}" srcId="{6DC7E77D-D549-47EC-8C93-660931B98660}" destId="{6286EF67-F1EE-4B6C-A244-5FAF7396DA21}" srcOrd="1" destOrd="0" parTransId="{7018FC3D-ECDD-4773-9300-9BD7C6299476}" sibTransId="{9C1933BC-A202-4AA5-9921-98B1BECF6BB0}"/>
    <dgm:cxn modelId="{C04E73EB-826E-4ACD-BA4C-FB1D3CAD8E91}" type="presOf" srcId="{0237D728-A23D-4CFD-B51E-B65E751995E2}" destId="{CE08D3EE-ADFB-4773-9424-4E01C0CFFC95}" srcOrd="0" destOrd="0" presId="urn:microsoft.com/office/officeart/2018/2/layout/IconLabelList#10"/>
    <dgm:cxn modelId="{3ED440B4-5D45-4A5A-B15F-7AC73E5E09A6}" type="presParOf" srcId="{DDAEF25C-05E5-40F5-9BD9-B50DF37ECDE5}" destId="{FBB6E454-D1EC-444B-986F-DD98CFFC9237}" srcOrd="0" destOrd="0" presId="urn:microsoft.com/office/officeart/2018/2/layout/IconLabelList#10"/>
    <dgm:cxn modelId="{1CF00C96-EAD1-428F-AC37-4414F6EB2193}" type="presParOf" srcId="{FBB6E454-D1EC-444B-986F-DD98CFFC9237}" destId="{3BA7B06D-3502-492E-ACB3-4ADC7E3FF432}" srcOrd="0" destOrd="0" presId="urn:microsoft.com/office/officeart/2018/2/layout/IconLabelList#10"/>
    <dgm:cxn modelId="{BAA704B3-5179-473B-97C2-55C034F86990}" type="presParOf" srcId="{FBB6E454-D1EC-444B-986F-DD98CFFC9237}" destId="{C7956D0B-0431-4F6F-8A9C-E22E09FEA372}" srcOrd="1" destOrd="0" presId="urn:microsoft.com/office/officeart/2018/2/layout/IconLabelList#10"/>
    <dgm:cxn modelId="{70C099E1-2F44-4E9F-A873-BA1FFCCF4C79}" type="presParOf" srcId="{FBB6E454-D1EC-444B-986F-DD98CFFC9237}" destId="{B3DFE7D3-1F7D-4916-AAAD-A0D125CE880C}" srcOrd="2" destOrd="0" presId="urn:microsoft.com/office/officeart/2018/2/layout/IconLabelList#10"/>
    <dgm:cxn modelId="{F0BB4836-D519-4E8E-A05D-DC2ADBAAF0DC}" type="presParOf" srcId="{DDAEF25C-05E5-40F5-9BD9-B50DF37ECDE5}" destId="{CDEA1DE4-F8C1-405A-8BD2-0B82DD36B07C}" srcOrd="1" destOrd="0" presId="urn:microsoft.com/office/officeart/2018/2/layout/IconLabelList#10"/>
    <dgm:cxn modelId="{72905888-EC64-4E98-AD1D-965C221445B7}" type="presParOf" srcId="{DDAEF25C-05E5-40F5-9BD9-B50DF37ECDE5}" destId="{BF8E0611-6BD7-4A7D-BDDD-E0CA64E8FA82}" srcOrd="2" destOrd="0" presId="urn:microsoft.com/office/officeart/2018/2/layout/IconLabelList#10"/>
    <dgm:cxn modelId="{7537E5C9-BC23-4AA1-869F-869F520F2DA8}" type="presParOf" srcId="{BF8E0611-6BD7-4A7D-BDDD-E0CA64E8FA82}" destId="{2B4D7372-CA10-403E-BBCA-561000A98286}" srcOrd="0" destOrd="0" presId="urn:microsoft.com/office/officeart/2018/2/layout/IconLabelList#10"/>
    <dgm:cxn modelId="{0AC4C34F-8B83-4479-BB94-FE61D129D12D}" type="presParOf" srcId="{BF8E0611-6BD7-4A7D-BDDD-E0CA64E8FA82}" destId="{82CBEAE5-D9F1-425F-B8A2-6C2B2441BA45}" srcOrd="1" destOrd="0" presId="urn:microsoft.com/office/officeart/2018/2/layout/IconLabelList#10"/>
    <dgm:cxn modelId="{004FA663-63E8-44E4-9D8E-BFF043BFE9F9}" type="presParOf" srcId="{BF8E0611-6BD7-4A7D-BDDD-E0CA64E8FA82}" destId="{05C6D3ED-B348-4C2F-A9AB-F90A9BF42AA9}" srcOrd="2" destOrd="0" presId="urn:microsoft.com/office/officeart/2018/2/layout/IconLabelList#10"/>
    <dgm:cxn modelId="{AE6ABF56-3ADB-4D45-A2D5-2018B8E88A9D}" type="presParOf" srcId="{DDAEF25C-05E5-40F5-9BD9-B50DF37ECDE5}" destId="{ABDAB01A-8768-4454-B9CF-572EF8B95ABA}" srcOrd="3" destOrd="0" presId="urn:microsoft.com/office/officeart/2018/2/layout/IconLabelList#10"/>
    <dgm:cxn modelId="{85B79EAC-243D-4762-8149-9C2E50684EC7}" type="presParOf" srcId="{DDAEF25C-05E5-40F5-9BD9-B50DF37ECDE5}" destId="{16D7A908-3224-477C-8453-876F51310272}" srcOrd="4" destOrd="0" presId="urn:microsoft.com/office/officeart/2018/2/layout/IconLabelList#10"/>
    <dgm:cxn modelId="{6DD30C60-108E-4DF9-87C1-E37510DC0204}" type="presParOf" srcId="{16D7A908-3224-477C-8453-876F51310272}" destId="{553665EF-EFED-4A8B-8FCE-F480D7701A96}" srcOrd="0" destOrd="0" presId="urn:microsoft.com/office/officeart/2018/2/layout/IconLabelList#10"/>
    <dgm:cxn modelId="{1EA1C569-C4ED-4747-998C-5280AB12A155}" type="presParOf" srcId="{16D7A908-3224-477C-8453-876F51310272}" destId="{FD08E478-150A-4C76-9BC7-5CBA21DB2556}" srcOrd="1" destOrd="0" presId="urn:microsoft.com/office/officeart/2018/2/layout/IconLabelList#10"/>
    <dgm:cxn modelId="{DF49D521-2CAD-4AFF-BA3A-FA76658330CB}" type="presParOf" srcId="{16D7A908-3224-477C-8453-876F51310272}" destId="{CE08D3EE-ADFB-4773-9424-4E01C0CFFC95}" srcOrd="2" destOrd="0" presId="urn:microsoft.com/office/officeart/2018/2/layout/IconLabelList#10"/>
    <dgm:cxn modelId="{27D7426C-98AD-4A50-AEFA-8F3DC674E92D}" type="presParOf" srcId="{DDAEF25C-05E5-40F5-9BD9-B50DF37ECDE5}" destId="{DB46F775-6F74-405A-B44D-1AA63F3DF8C1}" srcOrd="5" destOrd="0" presId="urn:microsoft.com/office/officeart/2018/2/layout/IconLabelList#10"/>
    <dgm:cxn modelId="{D301030F-C3A0-45C9-8CC8-0858D1330B07}" type="presParOf" srcId="{DDAEF25C-05E5-40F5-9BD9-B50DF37ECDE5}" destId="{6B552C39-4BFE-4A23-BC2C-33CEE1FD7161}" srcOrd="6" destOrd="0" presId="urn:microsoft.com/office/officeart/2018/2/layout/IconLabelList#10"/>
    <dgm:cxn modelId="{5D94282B-C265-4A7F-8DB3-6E9A697215C7}" type="presParOf" srcId="{6B552C39-4BFE-4A23-BC2C-33CEE1FD7161}" destId="{A1E24452-BA26-414B-B670-E9FC82EA7E1A}" srcOrd="0" destOrd="0" presId="urn:microsoft.com/office/officeart/2018/2/layout/IconLabelList#10"/>
    <dgm:cxn modelId="{9742BE0F-10BD-47C2-8FA7-8C3957BA5B1F}" type="presParOf" srcId="{6B552C39-4BFE-4A23-BC2C-33CEE1FD7161}" destId="{CAB94CDF-BD82-4F77-B122-6C2C475E1FC2}" srcOrd="1" destOrd="0" presId="urn:microsoft.com/office/officeart/2018/2/layout/IconLabelList#10"/>
    <dgm:cxn modelId="{0C2C4CFC-0D68-44D7-9F90-FBA8BC1E4910}" type="presParOf" srcId="{6B552C39-4BFE-4A23-BC2C-33CEE1FD7161}" destId="{532B9AC9-E52A-4627-B0ED-9201F4F879EF}" srcOrd="2" destOrd="0" presId="urn:microsoft.com/office/officeart/2018/2/layout/IconLabelList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0074-EC56-4091-B80B-C004A7FA29C2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•	Enviar arquivos e URL’s para análise.</a:t>
          </a:r>
          <a:endParaRPr lang="en-US" sz="2500" kern="1200"/>
        </a:p>
      </dsp:txBody>
      <dsp:txXfrm>
        <a:off x="48726" y="136295"/>
        <a:ext cx="6569381" cy="900704"/>
      </dsp:txXfrm>
    </dsp:sp>
    <dsp:sp modelId="{93710B6A-96B6-484A-B68B-9B2C3D95EC28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•	Obter relatórios detalhados sobre a reputação de arquivos e URL’s.</a:t>
          </a:r>
          <a:endParaRPr lang="en-US" sz="2500" kern="1200"/>
        </a:p>
      </dsp:txBody>
      <dsp:txXfrm>
        <a:off x="48726" y="1206451"/>
        <a:ext cx="6569381" cy="900704"/>
      </dsp:txXfrm>
    </dsp:sp>
    <dsp:sp modelId="{84E0F30B-6054-4272-B610-A245BE6DC84B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•	Pesquisar por hash de arquivos.</a:t>
          </a:r>
          <a:endParaRPr lang="en-US" sz="2500" kern="1200"/>
        </a:p>
      </dsp:txBody>
      <dsp:txXfrm>
        <a:off x="48726" y="2276607"/>
        <a:ext cx="6569381" cy="900704"/>
      </dsp:txXfrm>
    </dsp:sp>
    <dsp:sp modelId="{9B171869-EA0D-49F8-8EAC-CDFD18210365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•	Criar e gerir comentários em relatórios.</a:t>
          </a:r>
          <a:endParaRPr lang="en-US" sz="2500" kern="1200"/>
        </a:p>
      </dsp:txBody>
      <dsp:txXfrm>
        <a:off x="48726" y="3346764"/>
        <a:ext cx="6569381" cy="900704"/>
      </dsp:txXfrm>
    </dsp:sp>
    <dsp:sp modelId="{D1D7EE85-F9D7-4E1E-A3E0-8D1E233B327C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•	Obter estatísticas sobre as análises realizadas.</a:t>
          </a:r>
          <a:endParaRPr lang="en-US" sz="2500" kern="1200"/>
        </a:p>
      </dsp:txBody>
      <dsp:txXfrm>
        <a:off x="48726" y="4416920"/>
        <a:ext cx="6569381" cy="900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C8C8-6020-4BA8-A422-85CDE880942B}">
      <dsp:nvSpPr>
        <dsp:cNvPr id="0" name=""/>
        <dsp:cNvSpPr/>
      </dsp:nvSpPr>
      <dsp:spPr>
        <a:xfrm>
          <a:off x="0" y="9805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Além das funcionalidades mencionadas anteriormente, a API do </a:t>
          </a:r>
          <a:r>
            <a:rPr lang="pt-PT" sz="2300" kern="1200" dirty="0" err="1"/>
            <a:t>VirusTotal</a:t>
          </a:r>
          <a:r>
            <a:rPr lang="pt-PT" sz="2300" kern="1200" dirty="0"/>
            <a:t> oferece diversas outras opções, como:</a:t>
          </a:r>
          <a:endParaRPr lang="en-US" sz="2300" kern="1200" dirty="0"/>
        </a:p>
      </dsp:txBody>
      <dsp:txXfrm>
        <a:off x="61741" y="159800"/>
        <a:ext cx="6543351" cy="1141288"/>
      </dsp:txXfrm>
    </dsp:sp>
    <dsp:sp modelId="{3EBD7A4A-AF60-4349-8306-1704FE175CB9}">
      <dsp:nvSpPr>
        <dsp:cNvPr id="0" name=""/>
        <dsp:cNvSpPr/>
      </dsp:nvSpPr>
      <dsp:spPr>
        <a:xfrm>
          <a:off x="0" y="142906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Análise de URL’s: Permite verificar a reputação de URL’s e identificar possíveis ameaças.</a:t>
          </a:r>
          <a:endParaRPr lang="en-US" sz="2300" kern="1200"/>
        </a:p>
      </dsp:txBody>
      <dsp:txXfrm>
        <a:off x="61741" y="1490810"/>
        <a:ext cx="6543351" cy="1141288"/>
      </dsp:txXfrm>
    </dsp:sp>
    <dsp:sp modelId="{861BE8CE-D581-4749-879C-9BEADD81AE2D}">
      <dsp:nvSpPr>
        <dsp:cNvPr id="0" name=""/>
        <dsp:cNvSpPr/>
      </dsp:nvSpPr>
      <dsp:spPr>
        <a:xfrm>
          <a:off x="0" y="276008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Análise de arquivos: Permite enviar arquivos para análise e obter um relatório detalhado sobre as deteções de antivírus.</a:t>
          </a:r>
          <a:endParaRPr lang="en-US" sz="2300" kern="1200"/>
        </a:p>
      </dsp:txBody>
      <dsp:txXfrm>
        <a:off x="61741" y="2821821"/>
        <a:ext cx="6543351" cy="1141288"/>
      </dsp:txXfrm>
    </dsp:sp>
    <dsp:sp modelId="{FCA880E7-D1A7-4707-BE7D-3DCCEFC1A62F}">
      <dsp:nvSpPr>
        <dsp:cNvPr id="0" name=""/>
        <dsp:cNvSpPr/>
      </dsp:nvSpPr>
      <dsp:spPr>
        <a:xfrm>
          <a:off x="0" y="409109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Pesquisa por hash: Permite pesquisar por hash de arquivos para verificar se eles já foram analisados anteriormente</a:t>
          </a:r>
          <a:endParaRPr lang="en-US" sz="2300" kern="1200"/>
        </a:p>
      </dsp:txBody>
      <dsp:txXfrm>
        <a:off x="61741" y="4152831"/>
        <a:ext cx="6543351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E9F09-4620-46CE-810D-D6872D7DF7E0}">
      <dsp:nvSpPr>
        <dsp:cNvPr id="0" name=""/>
        <dsp:cNvSpPr/>
      </dsp:nvSpPr>
      <dsp:spPr>
        <a:xfrm>
          <a:off x="0" y="32989"/>
          <a:ext cx="6666833" cy="2640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 dirty="0"/>
            <a:t>Criar e gerir comentários: Permite adicionar comentários aos relatórios de análise.</a:t>
          </a:r>
          <a:endParaRPr lang="en-US" sz="3700" kern="1200" dirty="0"/>
        </a:p>
      </dsp:txBody>
      <dsp:txXfrm>
        <a:off x="128908" y="161897"/>
        <a:ext cx="6409017" cy="2382874"/>
      </dsp:txXfrm>
    </dsp:sp>
    <dsp:sp modelId="{347CC802-70AB-4CB8-A490-6B8A06079E20}">
      <dsp:nvSpPr>
        <dsp:cNvPr id="0" name=""/>
        <dsp:cNvSpPr/>
      </dsp:nvSpPr>
      <dsp:spPr>
        <a:xfrm>
          <a:off x="0" y="2780239"/>
          <a:ext cx="6666833" cy="264069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Obter estatísticas: Permite obter estatísticas sobre as análises realizadas.</a:t>
          </a:r>
          <a:endParaRPr lang="en-US" sz="3700" kern="1200"/>
        </a:p>
      </dsp:txBody>
      <dsp:txXfrm>
        <a:off x="128908" y="2909147"/>
        <a:ext cx="6409017" cy="2382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7B06D-3502-492E-ACB3-4ADC7E3FF432}">
      <dsp:nvSpPr>
        <dsp:cNvPr id="0" name=""/>
        <dsp:cNvSpPr/>
      </dsp:nvSpPr>
      <dsp:spPr>
        <a:xfrm>
          <a:off x="752566" y="1005674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E7D3-1F7D-4916-AAAD-A0D125CE880C}">
      <dsp:nvSpPr>
        <dsp:cNvPr id="0" name=""/>
        <dsp:cNvSpPr/>
      </dsp:nvSpPr>
      <dsp:spPr>
        <a:xfrm>
          <a:off x="100682" y="2399630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A API do VirusTotal é uma ferramenta poderosa e versátil, com uma documentação clara e completa. No entanto, alguns pontos podem ser levados em consideração:</a:t>
          </a:r>
          <a:endParaRPr lang="en-US" sz="1100" kern="1200"/>
        </a:p>
      </dsp:txBody>
      <dsp:txXfrm>
        <a:off x="100682" y="2399630"/>
        <a:ext cx="2370489" cy="787500"/>
      </dsp:txXfrm>
    </dsp:sp>
    <dsp:sp modelId="{2B4D7372-CA10-403E-BBCA-561000A98286}">
      <dsp:nvSpPr>
        <dsp:cNvPr id="0" name=""/>
        <dsp:cNvSpPr/>
      </dsp:nvSpPr>
      <dsp:spPr>
        <a:xfrm>
          <a:off x="3537891" y="1005674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6D3ED-B348-4C2F-A9AB-F90A9BF42AA9}">
      <dsp:nvSpPr>
        <dsp:cNvPr id="0" name=""/>
        <dsp:cNvSpPr/>
      </dsp:nvSpPr>
      <dsp:spPr>
        <a:xfrm>
          <a:off x="2886007" y="2399630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• Limitação de requisições: A API possui limites de requisições por minuto e por dia , ( 4 por minuto ) e  (500 por dia).</a:t>
          </a:r>
          <a:endParaRPr lang="en-US" sz="1100" kern="1200"/>
        </a:p>
      </dsp:txBody>
      <dsp:txXfrm>
        <a:off x="2886007" y="2399630"/>
        <a:ext cx="2370489" cy="787500"/>
      </dsp:txXfrm>
    </dsp:sp>
    <dsp:sp modelId="{553665EF-EFED-4A8B-8FCE-F480D7701A96}">
      <dsp:nvSpPr>
        <dsp:cNvPr id="0" name=""/>
        <dsp:cNvSpPr/>
      </dsp:nvSpPr>
      <dsp:spPr>
        <a:xfrm>
          <a:off x="6323216" y="1005674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D3EE-ADFB-4773-9424-4E01C0CFFC95}">
      <dsp:nvSpPr>
        <dsp:cNvPr id="0" name=""/>
        <dsp:cNvSpPr/>
      </dsp:nvSpPr>
      <dsp:spPr>
        <a:xfrm>
          <a:off x="5671332" y="2399630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• Dependência de terceiros: A precisão das análises depende da qualidade dos motores de antivírus utilizados pelo VirusTotal.</a:t>
          </a:r>
          <a:endParaRPr lang="en-US" sz="1100" kern="1200"/>
        </a:p>
      </dsp:txBody>
      <dsp:txXfrm>
        <a:off x="5671332" y="2399630"/>
        <a:ext cx="2370489" cy="787500"/>
      </dsp:txXfrm>
    </dsp:sp>
    <dsp:sp modelId="{A1E24452-BA26-414B-B670-E9FC82EA7E1A}">
      <dsp:nvSpPr>
        <dsp:cNvPr id="0" name=""/>
        <dsp:cNvSpPr/>
      </dsp:nvSpPr>
      <dsp:spPr>
        <a:xfrm>
          <a:off x="9108541" y="1005674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B9AC9-E52A-4627-B0ED-9201F4F879EF}">
      <dsp:nvSpPr>
        <dsp:cNvPr id="0" name=""/>
        <dsp:cNvSpPr/>
      </dsp:nvSpPr>
      <dsp:spPr>
        <a:xfrm>
          <a:off x="8456657" y="2399630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• Custo: Para um uso intensivo da API, pode ser necessário adquirir planos pagos.</a:t>
          </a:r>
          <a:endParaRPr lang="en-US" sz="1100" kern="1200"/>
        </a:p>
      </dsp:txBody>
      <dsp:txXfrm>
        <a:off x="8456657" y="2399630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#10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5EB02-D7E3-EE3D-F979-AB0144E2B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8AAA6F-EEF9-5817-C3FE-6E5BD9124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B00594-B220-A086-235B-DEFB1244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EFBCA4-06C0-63CC-B395-1D542373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F87FA2-6B4B-7FC9-D8D4-28F9A1F0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5B892-E445-2D51-7FEB-B21B64F2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50A3840-6133-7D97-A80B-2169B015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01ACB0-BBCE-9EDA-3F84-E3EEF58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1E2D80-B823-1638-1995-9A432F13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01EB91-F404-DDCC-6BE5-C15D91AE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82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637D7E-A8AB-0A3E-B2F8-863BFFAA0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990CD7-63FB-82A7-5516-962E7A88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44AEDD-49E9-8003-D692-10C11C9B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BCC7C8-00FB-7A53-E659-44A2807D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E7913A-3D07-67EF-A2E6-1C4F825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4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3C34-341E-A21A-E031-E1594625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5DE81-B99F-50F2-642E-1E49F114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7287D1-17F4-24E8-67BD-D8C7195D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9F42C4-7773-6A09-821B-512D60C4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CA2E4D-CEA8-658F-4B73-4262D78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97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A653-DBEE-183D-A78F-F4ABD530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FB7EB3-4F4D-F68A-CD7C-4C46B74D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27BE17-347A-A59F-D3DF-65106F3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14B334-B47C-41FA-7D5A-4E136B44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2097D2-36E8-869B-3F28-A60BD19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5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29D73-CAA6-4BE8-4864-D3D1FC2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B71350-E541-5D7C-DE9D-3F3A6C535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A1D5400-FAAF-2778-8854-8C52EC02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7EF366-FD7F-9E78-066F-2D1A4C52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237D32F-D1FB-3420-5172-36C29658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1C4FF2-6918-75D7-DDC2-29BEFF0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8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2CAE-311F-2CBC-8607-AB6D80E0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D9A0EF-DEB4-8C8C-B7B8-D769AA76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182F53-19F2-5EA9-0DB5-E6AB69E6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9ED3928-2441-2B9B-0297-EB61E7C2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78293DA-03B6-528F-7949-30F76A2D7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EAFE6FB-4B91-A11B-45C7-56D0DF00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6B92BD1-D132-091F-2279-0E0D7B67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82030E-28FA-88A4-DDB9-44085DF3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7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5E74-B4C6-FDF0-FA50-A1E27E9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422139-7CED-ACF1-B98B-A5F06FDF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B4BED1-997A-B0B4-8C88-ECB3DBE3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CA2AD8-6BB8-2E0B-5C91-32E5A42F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66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5F8EF4C-37AE-79EF-2B77-DD4A5018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DFCA33D-DAC6-3F5C-0BBF-8E069B9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AF7D73-D658-21DA-CDF0-64F4AD43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27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80D92-AE84-9E15-86BD-67A09E96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10C031-91E0-CB3D-5105-28E26DE2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E05856-9514-B14D-C940-218DC996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31E4AF-41FF-4A35-A439-901A2C5C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0FCD0C-5247-5599-1E84-52A4749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1B433-2A2C-7D7A-5823-22B735C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03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01684-35EA-A8BD-23A1-D2DACC9C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54E2EF-D9D1-7316-7B65-568EC29A4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8F7F53-31E5-8E32-843D-4D52DA18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6C0914-28F0-6330-3024-BB36AEBD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E5EE672-4F43-8DE9-92A0-0BE5BA1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E0AC2C-6555-0C49-DBA7-C2152582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58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CD9B422-B34B-B0BC-01DA-135B0A71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3373D9-FAEA-F122-35F9-D2DB9510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FE00A6-AE5C-6291-28F6-6A9BFF10E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AACC-54FF-4437-91BB-80457A0E023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486EC6-BA3E-5B5C-1E1C-B30B0C4A9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F8CC0F-E3BD-C697-CBB3-758E509C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39D84-842F-4501-877C-5968BFA18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9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02A28B-5192-7766-A34F-90403F773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928" y="5181094"/>
            <a:ext cx="7055893" cy="14059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PT" dirty="0">
                <a:solidFill>
                  <a:srgbClr val="FFFFFF"/>
                </a:solidFill>
              </a:rPr>
              <a:t>Desenvolvimento Web I</a:t>
            </a:r>
          </a:p>
          <a:p>
            <a:pPr algn="l"/>
            <a:r>
              <a:rPr lang="pt-PT" dirty="0">
                <a:solidFill>
                  <a:srgbClr val="FFFFFF"/>
                </a:solidFill>
              </a:rPr>
              <a:t>Diogo Teixeira (a044483)</a:t>
            </a:r>
          </a:p>
          <a:p>
            <a:pPr algn="l"/>
            <a:r>
              <a:rPr lang="pt-PT" dirty="0">
                <a:solidFill>
                  <a:srgbClr val="FFFFFF"/>
                </a:solidFill>
              </a:rPr>
              <a:t>João Rebelo (a044484)</a:t>
            </a:r>
          </a:p>
          <a:p>
            <a:pPr algn="l"/>
            <a:r>
              <a:rPr lang="pt-PT" dirty="0">
                <a:solidFill>
                  <a:srgbClr val="FFFFFF"/>
                </a:solidFill>
              </a:rPr>
              <a:t>José Cardoso (a045146)</a:t>
            </a:r>
          </a:p>
        </p:txBody>
      </p:sp>
      <p:pic>
        <p:nvPicPr>
          <p:cNvPr id="5" name="Imagem 4" descr="Uma imagem com Tipo de letra, Gráficos, design gráfico, captura de ecrã&#10;&#10;Descrição gerada automaticamente">
            <a:extLst>
              <a:ext uri="{FF2B5EF4-FFF2-40B4-BE49-F238E27FC236}">
                <a16:creationId xmlns:a16="http://schemas.microsoft.com/office/drawing/2014/main" id="{2E82414D-22D8-CD95-33EF-6DA59216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281"/>
            <a:ext cx="12192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256EE-052D-42E2-8F5B-52A7BE7E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3400" dirty="0">
                <a:solidFill>
                  <a:srgbClr val="FFFFFF"/>
                </a:solidFill>
              </a:rPr>
              <a:t>Funcionalidades da API</a:t>
            </a:r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E9CA5412-EFFE-7294-2AF7-C297C9D9B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2179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39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151201-2C1D-57D7-A5EE-E339CEE1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3400" dirty="0">
                <a:solidFill>
                  <a:srgbClr val="FFFFFF"/>
                </a:solidFill>
              </a:rPr>
              <a:t>Funcionalidades da API</a:t>
            </a:r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FA3EE6C8-731E-9832-B00F-0534E185F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9084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2693C-EC8F-8A4B-C31E-D2A534DA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Avaliação e Análise Crítica</a:t>
            </a:r>
          </a:p>
        </p:txBody>
      </p:sp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A6D10B4A-9746-ADD2-F283-7DA60521E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546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25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14AE6-DD6F-BA71-198A-DFFDB19A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CBC675-FAAE-E5D9-FD4E-E127FD84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API do VirusTotal é uma excelente escolha para explorar os conceitos de APIs REST, múltiplos métodos HTTP, formatos de mensagem e autenticação.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000" kern="10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</a:t>
            </a: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oferece uma interface robusta para interagir com uma vasta base de dados de informações sobre malwares e URLs maliciosos, permitindo que os desenvolvedores integrem as suas aplicações com um poderoso motor de análise de ameaças.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390768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6FF2E-BE13-0662-EEBE-4BA38E0B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Arquitetura REST e Métodos 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E5ED3A-5925-4B67-1384-960200C4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API do VirusTotal segue a arquitetura REST, o que significa que utiliza recursos identificados por URL’s e interage com os mesmos através de métodos HTTP. Os principais métodos HTTP utilizados pela API incluem: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pt-PT" sz="2000" b="1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Utilizado para recuperar informações sobre um recurso específico, como o relatório de análise de um arquivo ou URL.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pt-PT" sz="2000" b="1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</a:t>
            </a: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Utilizado para enviar dados para a API, como um arquivo para análise ou uma URL para verificação.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pt-PT" sz="2000" b="1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</a:t>
            </a:r>
            <a:r>
              <a:rPr lang="pt-PT" sz="20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 alguns casos, pode ser utilizado para excluir recursos, como um comentário a um relatório.</a:t>
            </a:r>
            <a:endParaRPr lang="pt-PT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33880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426A7-A900-712F-49D7-FCF656BF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Formatos de Mensagem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D7FEE3-2C62-BD8F-53A8-1D04CCB2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PT" sz="2000"/>
              <a:t>A API do VirusTotal suporta tanto o formato JSON quanto o XML para a representação dos dados. A escolha do formato é geralmente feita através de um parâmetro na URL da requisição.</a:t>
            </a:r>
          </a:p>
        </p:txBody>
      </p:sp>
    </p:spTree>
    <p:extLst>
      <p:ext uri="{BB962C8B-B14F-4D97-AF65-F5344CB8AC3E}">
        <p14:creationId xmlns:p14="http://schemas.microsoft.com/office/powerpoint/2010/main" val="27242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5E2F1-0EAE-EBC2-F832-496FE64F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Autenticação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C8C44E-91B5-4175-EC7A-ECB0E608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PT" sz="2000"/>
              <a:t>A API do VirusTotal utiliza um sistema de chaves API para autenticar as requisições. A chave API é única para cada utilizador e deve ser incluída em cada requisição como um parâmetro.</a:t>
            </a:r>
          </a:p>
        </p:txBody>
      </p:sp>
    </p:spTree>
    <p:extLst>
      <p:ext uri="{BB962C8B-B14F-4D97-AF65-F5344CB8AC3E}">
        <p14:creationId xmlns:p14="http://schemas.microsoft.com/office/powerpoint/2010/main" val="3332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5BB1F-DF99-4D45-C827-7C762326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Objetivos da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2DD250-E003-3DC2-B060-89091645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PT" sz="2000"/>
              <a:t>A API do VirusTotal tem como objetivo principal fornecer aos desenvolvedores uma interface para aceder e utilizar os serviços de análise de malwares e URL’s. </a:t>
            </a:r>
          </a:p>
        </p:txBody>
      </p:sp>
    </p:spTree>
    <p:extLst>
      <p:ext uri="{BB962C8B-B14F-4D97-AF65-F5344CB8AC3E}">
        <p14:creationId xmlns:p14="http://schemas.microsoft.com/office/powerpoint/2010/main" val="36634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A6CE8-CF9E-8EC5-7411-0A03CDE4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O que é possível fazer?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087AA23-A90E-D464-92D6-F45A01122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50435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86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75DBF-118E-BA81-D0B1-664BCDCC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Modo de Funciomento e Exemplos Funcionais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C578F2-77DF-5796-0F83-56F4B455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Exemplo 1 : um arquivo para análise (método POST)</a:t>
            </a:r>
            <a:b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03CA48-BFB6-D661-B9B9-1CC02C51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3002981"/>
            <a:ext cx="11327549" cy="23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4E9A7-8ED0-33A0-6607-A9512026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2: Obter o relatório de análise de uma URL (método GET)</a:t>
            </a:r>
          </a:p>
        </p:txBody>
      </p:sp>
      <p:pic>
        <p:nvPicPr>
          <p:cNvPr id="4" name="Picture 1605062914">
            <a:extLst>
              <a:ext uri="{FF2B5EF4-FFF2-40B4-BE49-F238E27FC236}">
                <a16:creationId xmlns:a16="http://schemas.microsoft.com/office/drawing/2014/main" id="{66A2B930-F5F0-DBEA-9337-5083B920D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3031299"/>
            <a:ext cx="11327549" cy="23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577</Words>
  <Application>Microsoft Office PowerPoint</Application>
  <PresentationFormat>Ecrã Panorâmico</PresentationFormat>
  <Paragraphs>40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Tema do Office</vt:lpstr>
      <vt:lpstr>Apresentação do PowerPoint</vt:lpstr>
      <vt:lpstr>Introdução</vt:lpstr>
      <vt:lpstr>Arquitetura REST e Métodos HTTP</vt:lpstr>
      <vt:lpstr>Formatos de Mensagem</vt:lpstr>
      <vt:lpstr>Autenticação</vt:lpstr>
      <vt:lpstr>Objetivos da API</vt:lpstr>
      <vt:lpstr>O que é possível fazer?</vt:lpstr>
      <vt:lpstr> Modo de Funciomento e Exemplos Funcionais  </vt:lpstr>
      <vt:lpstr>Exemplo 2: Obter o relatório de análise de uma URL (método GET)</vt:lpstr>
      <vt:lpstr>Funcionalidades da API</vt:lpstr>
      <vt:lpstr>Funcionalidades da API</vt:lpstr>
      <vt:lpstr>Avaliação e Análise Crítica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Rebelo</dc:creator>
  <cp:lastModifiedBy>João Rebelo</cp:lastModifiedBy>
  <cp:revision>2</cp:revision>
  <dcterms:created xsi:type="dcterms:W3CDTF">2024-10-03T19:44:05Z</dcterms:created>
  <dcterms:modified xsi:type="dcterms:W3CDTF">2024-10-03T20:05:45Z</dcterms:modified>
</cp:coreProperties>
</file>