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56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255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7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3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96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9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71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10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50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05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75B8-5051-4898-9945-FB81B8A9A3D3}" type="datetimeFigureOut">
              <a:rPr lang="es-PE" smtClean="0"/>
              <a:t>17/09/2024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00C-F24A-481D-A81E-5DC4ED1D0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20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9DA528C-3BF2-4CD8-8EA5-02BB201403B4}"/>
              </a:ext>
            </a:extLst>
          </p:cNvPr>
          <p:cNvGrpSpPr/>
          <p:nvPr/>
        </p:nvGrpSpPr>
        <p:grpSpPr>
          <a:xfrm>
            <a:off x="4050834" y="1269000"/>
            <a:ext cx="4319457" cy="4320000"/>
            <a:chOff x="4050834" y="1269000"/>
            <a:chExt cx="4319457" cy="43200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96B95D7A-7B20-D464-36BE-692DE80A3679}"/>
                </a:ext>
              </a:extLst>
            </p:cNvPr>
            <p:cNvGrpSpPr/>
            <p:nvPr/>
          </p:nvGrpSpPr>
          <p:grpSpPr>
            <a:xfrm>
              <a:off x="4050834" y="1269000"/>
              <a:ext cx="4090332" cy="4320000"/>
              <a:chOff x="3936000" y="1269000"/>
              <a:chExt cx="4090332" cy="4320000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1CE52E3-14E0-F980-5C59-E7D562766364}"/>
                  </a:ext>
                </a:extLst>
              </p:cNvPr>
              <p:cNvSpPr/>
              <p:nvPr/>
            </p:nvSpPr>
            <p:spPr>
              <a:xfrm>
                <a:off x="3936000" y="1269000"/>
                <a:ext cx="4090332" cy="4320000"/>
              </a:xfrm>
              <a:custGeom>
                <a:avLst/>
                <a:gdLst>
                  <a:gd name="connsiteX0" fmla="*/ 2160000 w 4090332"/>
                  <a:gd name="connsiteY0" fmla="*/ 0 h 4320000"/>
                  <a:gd name="connsiteX1" fmla="*/ 4059300 w 4090332"/>
                  <a:gd name="connsiteY1" fmla="*/ 1130416 h 4320000"/>
                  <a:gd name="connsiteX2" fmla="*/ 4090332 w 4090332"/>
                  <a:gd name="connsiteY2" fmla="*/ 1194834 h 4320000"/>
                  <a:gd name="connsiteX3" fmla="*/ 3768610 w 4090332"/>
                  <a:gd name="connsiteY3" fmla="*/ 1355695 h 4320000"/>
                  <a:gd name="connsiteX4" fmla="*/ 3742750 w 4090332"/>
                  <a:gd name="connsiteY4" fmla="*/ 1302013 h 4320000"/>
                  <a:gd name="connsiteX5" fmla="*/ 2160000 w 4090332"/>
                  <a:gd name="connsiteY5" fmla="*/ 360000 h 4320000"/>
                  <a:gd name="connsiteX6" fmla="*/ 360000 w 4090332"/>
                  <a:gd name="connsiteY6" fmla="*/ 2160000 h 4320000"/>
                  <a:gd name="connsiteX7" fmla="*/ 2160000 w 4090332"/>
                  <a:gd name="connsiteY7" fmla="*/ 3960000 h 4320000"/>
                  <a:gd name="connsiteX8" fmla="*/ 3742750 w 4090332"/>
                  <a:gd name="connsiteY8" fmla="*/ 3017987 h 4320000"/>
                  <a:gd name="connsiteX9" fmla="*/ 3768610 w 4090332"/>
                  <a:gd name="connsiteY9" fmla="*/ 2964305 h 4320000"/>
                  <a:gd name="connsiteX10" fmla="*/ 4090332 w 4090332"/>
                  <a:gd name="connsiteY10" fmla="*/ 3125166 h 4320000"/>
                  <a:gd name="connsiteX11" fmla="*/ 4059300 w 4090332"/>
                  <a:gd name="connsiteY11" fmla="*/ 3189584 h 4320000"/>
                  <a:gd name="connsiteX12" fmla="*/ 2160000 w 4090332"/>
                  <a:gd name="connsiteY12" fmla="*/ 4320000 h 4320000"/>
                  <a:gd name="connsiteX13" fmla="*/ 0 w 4090332"/>
                  <a:gd name="connsiteY13" fmla="*/ 2160000 h 4320000"/>
                  <a:gd name="connsiteX14" fmla="*/ 2160000 w 4090332"/>
                  <a:gd name="connsiteY14" fmla="*/ 0 h 43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90332" h="4320000">
                    <a:moveTo>
                      <a:pt x="2160000" y="0"/>
                    </a:moveTo>
                    <a:cubicBezTo>
                      <a:pt x="2980143" y="0"/>
                      <a:pt x="3693527" y="457089"/>
                      <a:pt x="4059300" y="1130416"/>
                    </a:cubicBezTo>
                    <a:lnTo>
                      <a:pt x="4090332" y="1194834"/>
                    </a:lnTo>
                    <a:lnTo>
                      <a:pt x="3768610" y="1355695"/>
                    </a:lnTo>
                    <a:lnTo>
                      <a:pt x="3742750" y="1302013"/>
                    </a:lnTo>
                    <a:cubicBezTo>
                      <a:pt x="3437939" y="740908"/>
                      <a:pt x="2843453" y="360000"/>
                      <a:pt x="2160000" y="360000"/>
                    </a:cubicBezTo>
                    <a:cubicBezTo>
                      <a:pt x="1165887" y="360000"/>
                      <a:pt x="360000" y="1165887"/>
                      <a:pt x="360000" y="2160000"/>
                    </a:cubicBezTo>
                    <a:cubicBezTo>
                      <a:pt x="360000" y="3154113"/>
                      <a:pt x="1165887" y="3960000"/>
                      <a:pt x="2160000" y="3960000"/>
                    </a:cubicBezTo>
                    <a:cubicBezTo>
                      <a:pt x="2843453" y="3960000"/>
                      <a:pt x="3437939" y="3579093"/>
                      <a:pt x="3742750" y="3017987"/>
                    </a:cubicBezTo>
                    <a:lnTo>
                      <a:pt x="3768610" y="2964305"/>
                    </a:lnTo>
                    <a:lnTo>
                      <a:pt x="4090332" y="3125166"/>
                    </a:lnTo>
                    <a:lnTo>
                      <a:pt x="4059300" y="3189584"/>
                    </a:lnTo>
                    <a:cubicBezTo>
                      <a:pt x="3693527" y="3862911"/>
                      <a:pt x="2980143" y="4320000"/>
                      <a:pt x="2160000" y="4320000"/>
                    </a:cubicBezTo>
                    <a:cubicBezTo>
                      <a:pt x="967065" y="4320000"/>
                      <a:pt x="0" y="3352935"/>
                      <a:pt x="0" y="2160000"/>
                    </a:cubicBezTo>
                    <a:cubicBezTo>
                      <a:pt x="0" y="967065"/>
                      <a:pt x="967065" y="0"/>
                      <a:pt x="21600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AD9B8868-B654-BAB2-79E0-8C7BBDD68B3F}"/>
                  </a:ext>
                </a:extLst>
              </p:cNvPr>
              <p:cNvSpPr/>
              <p:nvPr/>
            </p:nvSpPr>
            <p:spPr>
              <a:xfrm>
                <a:off x="4476001" y="1808999"/>
                <a:ext cx="3067749" cy="3240000"/>
              </a:xfrm>
              <a:custGeom>
                <a:avLst/>
                <a:gdLst>
                  <a:gd name="connsiteX0" fmla="*/ 1620000 w 3067749"/>
                  <a:gd name="connsiteY0" fmla="*/ 0 h 3240000"/>
                  <a:gd name="connsiteX1" fmla="*/ 3044475 w 3067749"/>
                  <a:gd name="connsiteY1" fmla="*/ 847812 h 3240000"/>
                  <a:gd name="connsiteX2" fmla="*/ 3067749 w 3067749"/>
                  <a:gd name="connsiteY2" fmla="*/ 896127 h 3240000"/>
                  <a:gd name="connsiteX3" fmla="*/ 2746028 w 3067749"/>
                  <a:gd name="connsiteY3" fmla="*/ 1056988 h 3240000"/>
                  <a:gd name="connsiteX4" fmla="*/ 2727925 w 3067749"/>
                  <a:gd name="connsiteY4" fmla="*/ 1019409 h 3240000"/>
                  <a:gd name="connsiteX5" fmla="*/ 1620000 w 3067749"/>
                  <a:gd name="connsiteY5" fmla="*/ 360000 h 3240000"/>
                  <a:gd name="connsiteX6" fmla="*/ 360000 w 3067749"/>
                  <a:gd name="connsiteY6" fmla="*/ 1620000 h 3240000"/>
                  <a:gd name="connsiteX7" fmla="*/ 1620000 w 3067749"/>
                  <a:gd name="connsiteY7" fmla="*/ 2880000 h 3240000"/>
                  <a:gd name="connsiteX8" fmla="*/ 2727925 w 3067749"/>
                  <a:gd name="connsiteY8" fmla="*/ 2220591 h 3240000"/>
                  <a:gd name="connsiteX9" fmla="*/ 2746027 w 3067749"/>
                  <a:gd name="connsiteY9" fmla="*/ 2183014 h 3240000"/>
                  <a:gd name="connsiteX10" fmla="*/ 3067749 w 3067749"/>
                  <a:gd name="connsiteY10" fmla="*/ 2343875 h 3240000"/>
                  <a:gd name="connsiteX11" fmla="*/ 3044475 w 3067749"/>
                  <a:gd name="connsiteY11" fmla="*/ 2392188 h 3240000"/>
                  <a:gd name="connsiteX12" fmla="*/ 1620000 w 3067749"/>
                  <a:gd name="connsiteY12" fmla="*/ 3240000 h 3240000"/>
                  <a:gd name="connsiteX13" fmla="*/ 0 w 3067749"/>
                  <a:gd name="connsiteY13" fmla="*/ 1620000 h 3240000"/>
                  <a:gd name="connsiteX14" fmla="*/ 1620000 w 3067749"/>
                  <a:gd name="connsiteY14" fmla="*/ 0 h 32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67749" h="3240000">
                    <a:moveTo>
                      <a:pt x="1620000" y="0"/>
                    </a:moveTo>
                    <a:cubicBezTo>
                      <a:pt x="2235107" y="0"/>
                      <a:pt x="2770145" y="342817"/>
                      <a:pt x="3044475" y="847812"/>
                    </a:cubicBezTo>
                    <a:lnTo>
                      <a:pt x="3067749" y="896127"/>
                    </a:lnTo>
                    <a:lnTo>
                      <a:pt x="2746028" y="1056988"/>
                    </a:lnTo>
                    <a:lnTo>
                      <a:pt x="2727925" y="1019409"/>
                    </a:lnTo>
                    <a:cubicBezTo>
                      <a:pt x="2514558" y="626635"/>
                      <a:pt x="2098417" y="360000"/>
                      <a:pt x="1620000" y="360000"/>
                    </a:cubicBezTo>
                    <a:cubicBezTo>
                      <a:pt x="924121" y="360000"/>
                      <a:pt x="360000" y="924121"/>
                      <a:pt x="360000" y="1620000"/>
                    </a:cubicBezTo>
                    <a:cubicBezTo>
                      <a:pt x="360000" y="2315879"/>
                      <a:pt x="924121" y="2880000"/>
                      <a:pt x="1620000" y="2880000"/>
                    </a:cubicBezTo>
                    <a:cubicBezTo>
                      <a:pt x="2098417" y="2880000"/>
                      <a:pt x="2514558" y="2613365"/>
                      <a:pt x="2727925" y="2220591"/>
                    </a:cubicBezTo>
                    <a:lnTo>
                      <a:pt x="2746027" y="2183014"/>
                    </a:lnTo>
                    <a:lnTo>
                      <a:pt x="3067749" y="2343875"/>
                    </a:lnTo>
                    <a:lnTo>
                      <a:pt x="3044475" y="2392188"/>
                    </a:lnTo>
                    <a:cubicBezTo>
                      <a:pt x="2770145" y="2897183"/>
                      <a:pt x="2235107" y="3240000"/>
                      <a:pt x="1620000" y="3240000"/>
                    </a:cubicBezTo>
                    <a:cubicBezTo>
                      <a:pt x="725299" y="3240000"/>
                      <a:pt x="0" y="2514701"/>
                      <a:pt x="0" y="1620000"/>
                    </a:cubicBezTo>
                    <a:cubicBezTo>
                      <a:pt x="0" y="725299"/>
                      <a:pt x="725299" y="0"/>
                      <a:pt x="16200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PE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E407CC14-610C-301E-E1F0-2BA0694A9099}"/>
                  </a:ext>
                </a:extLst>
              </p:cNvPr>
              <p:cNvSpPr/>
              <p:nvPr/>
            </p:nvSpPr>
            <p:spPr>
              <a:xfrm>
                <a:off x="5016000" y="2348999"/>
                <a:ext cx="2042180" cy="2160000"/>
              </a:xfrm>
              <a:custGeom>
                <a:avLst/>
                <a:gdLst>
                  <a:gd name="connsiteX0" fmla="*/ 1080000 w 2042180"/>
                  <a:gd name="connsiteY0" fmla="*/ 0 h 2160000"/>
                  <a:gd name="connsiteX1" fmla="*/ 1975553 w 2042180"/>
                  <a:gd name="connsiteY1" fmla="*/ 476162 h 2160000"/>
                  <a:gd name="connsiteX2" fmla="*/ 2042180 w 2042180"/>
                  <a:gd name="connsiteY2" fmla="*/ 598911 h 2160000"/>
                  <a:gd name="connsiteX3" fmla="*/ 1717049 w 2042180"/>
                  <a:gd name="connsiteY3" fmla="*/ 761477 h 2160000"/>
                  <a:gd name="connsiteX4" fmla="*/ 1671436 w 2042180"/>
                  <a:gd name="connsiteY4" fmla="*/ 677441 h 2160000"/>
                  <a:gd name="connsiteX5" fmla="*/ 1074400 w 2042180"/>
                  <a:gd name="connsiteY5" fmla="*/ 360000 h 2160000"/>
                  <a:gd name="connsiteX6" fmla="*/ 354400 w 2042180"/>
                  <a:gd name="connsiteY6" fmla="*/ 1080000 h 2160000"/>
                  <a:gd name="connsiteX7" fmla="*/ 1074400 w 2042180"/>
                  <a:gd name="connsiteY7" fmla="*/ 1800000 h 2160000"/>
                  <a:gd name="connsiteX8" fmla="*/ 1671436 w 2042180"/>
                  <a:gd name="connsiteY8" fmla="*/ 1482559 h 2160000"/>
                  <a:gd name="connsiteX9" fmla="*/ 1717048 w 2042180"/>
                  <a:gd name="connsiteY9" fmla="*/ 1398525 h 2160000"/>
                  <a:gd name="connsiteX10" fmla="*/ 2042179 w 2042180"/>
                  <a:gd name="connsiteY10" fmla="*/ 1561090 h 2160000"/>
                  <a:gd name="connsiteX11" fmla="*/ 1975553 w 2042180"/>
                  <a:gd name="connsiteY11" fmla="*/ 1683839 h 2160000"/>
                  <a:gd name="connsiteX12" fmla="*/ 1080000 w 2042180"/>
                  <a:gd name="connsiteY12" fmla="*/ 2160000 h 2160000"/>
                  <a:gd name="connsiteX13" fmla="*/ 0 w 2042180"/>
                  <a:gd name="connsiteY13" fmla="*/ 1080000 h 2160000"/>
                  <a:gd name="connsiteX14" fmla="*/ 1080000 w 2042180"/>
                  <a:gd name="connsiteY14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2180" h="2160000">
                    <a:moveTo>
                      <a:pt x="1080000" y="0"/>
                    </a:moveTo>
                    <a:cubicBezTo>
                      <a:pt x="1452793" y="0"/>
                      <a:pt x="1781470" y="188880"/>
                      <a:pt x="1975553" y="476162"/>
                    </a:cubicBezTo>
                    <a:lnTo>
                      <a:pt x="2042180" y="598911"/>
                    </a:lnTo>
                    <a:lnTo>
                      <a:pt x="1717049" y="761477"/>
                    </a:lnTo>
                    <a:lnTo>
                      <a:pt x="1671436" y="677441"/>
                    </a:lnTo>
                    <a:cubicBezTo>
                      <a:pt x="1542046" y="485920"/>
                      <a:pt x="1322928" y="360000"/>
                      <a:pt x="1074400" y="360000"/>
                    </a:cubicBezTo>
                    <a:cubicBezTo>
                      <a:pt x="676755" y="360000"/>
                      <a:pt x="354400" y="682355"/>
                      <a:pt x="354400" y="1080000"/>
                    </a:cubicBezTo>
                    <a:cubicBezTo>
                      <a:pt x="354400" y="1477645"/>
                      <a:pt x="676755" y="1800000"/>
                      <a:pt x="1074400" y="1800000"/>
                    </a:cubicBezTo>
                    <a:cubicBezTo>
                      <a:pt x="1322928" y="1800000"/>
                      <a:pt x="1542046" y="1674080"/>
                      <a:pt x="1671436" y="1482559"/>
                    </a:cubicBezTo>
                    <a:lnTo>
                      <a:pt x="1717048" y="1398525"/>
                    </a:lnTo>
                    <a:lnTo>
                      <a:pt x="2042179" y="1561090"/>
                    </a:lnTo>
                    <a:lnTo>
                      <a:pt x="1975553" y="1683839"/>
                    </a:lnTo>
                    <a:cubicBezTo>
                      <a:pt x="1781470" y="1971121"/>
                      <a:pt x="1452793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PE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90E1377-F2BD-9A3B-515D-EB340B2CB9D9}"/>
                  </a:ext>
                </a:extLst>
              </p:cNvPr>
              <p:cNvSpPr/>
              <p:nvPr/>
            </p:nvSpPr>
            <p:spPr>
              <a:xfrm>
                <a:off x="5376000" y="2708999"/>
                <a:ext cx="1440000" cy="144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J</a:t>
                </a:r>
                <a:endParaRPr lang="es-PE" sz="11500" b="1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p:grp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4ED86F2-A767-40C0-A367-FC500876A520}"/>
                </a:ext>
              </a:extLst>
            </p:cNvPr>
            <p:cNvSpPr/>
            <p:nvPr/>
          </p:nvSpPr>
          <p:spPr>
            <a:xfrm>
              <a:off x="8136291" y="1269000"/>
              <a:ext cx="234000" cy="43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0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45A16C3-68EF-4EC2-4A0C-793E926CD0CE}"/>
              </a:ext>
            </a:extLst>
          </p:cNvPr>
          <p:cNvGrpSpPr/>
          <p:nvPr/>
        </p:nvGrpSpPr>
        <p:grpSpPr>
          <a:xfrm>
            <a:off x="4166409" y="317277"/>
            <a:ext cx="4090332" cy="4320000"/>
            <a:chOff x="3936000" y="1269000"/>
            <a:chExt cx="4090332" cy="432000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0634E204-2A5B-E0DD-1F74-3275AA035429}"/>
                </a:ext>
              </a:extLst>
            </p:cNvPr>
            <p:cNvSpPr/>
            <p:nvPr/>
          </p:nvSpPr>
          <p:spPr>
            <a:xfrm>
              <a:off x="3936000" y="1269000"/>
              <a:ext cx="4090332" cy="4320000"/>
            </a:xfrm>
            <a:custGeom>
              <a:avLst/>
              <a:gdLst>
                <a:gd name="connsiteX0" fmla="*/ 2160000 w 4090332"/>
                <a:gd name="connsiteY0" fmla="*/ 0 h 4320000"/>
                <a:gd name="connsiteX1" fmla="*/ 4059300 w 4090332"/>
                <a:gd name="connsiteY1" fmla="*/ 1130416 h 4320000"/>
                <a:gd name="connsiteX2" fmla="*/ 4090332 w 4090332"/>
                <a:gd name="connsiteY2" fmla="*/ 1194834 h 4320000"/>
                <a:gd name="connsiteX3" fmla="*/ 3768610 w 4090332"/>
                <a:gd name="connsiteY3" fmla="*/ 1355695 h 4320000"/>
                <a:gd name="connsiteX4" fmla="*/ 3742750 w 4090332"/>
                <a:gd name="connsiteY4" fmla="*/ 1302013 h 4320000"/>
                <a:gd name="connsiteX5" fmla="*/ 2160000 w 4090332"/>
                <a:gd name="connsiteY5" fmla="*/ 360000 h 4320000"/>
                <a:gd name="connsiteX6" fmla="*/ 360000 w 4090332"/>
                <a:gd name="connsiteY6" fmla="*/ 2160000 h 4320000"/>
                <a:gd name="connsiteX7" fmla="*/ 2160000 w 4090332"/>
                <a:gd name="connsiteY7" fmla="*/ 3960000 h 4320000"/>
                <a:gd name="connsiteX8" fmla="*/ 3742750 w 4090332"/>
                <a:gd name="connsiteY8" fmla="*/ 3017987 h 4320000"/>
                <a:gd name="connsiteX9" fmla="*/ 3768610 w 4090332"/>
                <a:gd name="connsiteY9" fmla="*/ 2964305 h 4320000"/>
                <a:gd name="connsiteX10" fmla="*/ 4090332 w 4090332"/>
                <a:gd name="connsiteY10" fmla="*/ 3125166 h 4320000"/>
                <a:gd name="connsiteX11" fmla="*/ 4059300 w 4090332"/>
                <a:gd name="connsiteY11" fmla="*/ 3189584 h 4320000"/>
                <a:gd name="connsiteX12" fmla="*/ 2160000 w 4090332"/>
                <a:gd name="connsiteY12" fmla="*/ 4320000 h 4320000"/>
                <a:gd name="connsiteX13" fmla="*/ 0 w 4090332"/>
                <a:gd name="connsiteY13" fmla="*/ 2160000 h 4320000"/>
                <a:gd name="connsiteX14" fmla="*/ 2160000 w 4090332"/>
                <a:gd name="connsiteY14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90332" h="4320000">
                  <a:moveTo>
                    <a:pt x="2160000" y="0"/>
                  </a:moveTo>
                  <a:cubicBezTo>
                    <a:pt x="2980143" y="0"/>
                    <a:pt x="3693527" y="457089"/>
                    <a:pt x="4059300" y="1130416"/>
                  </a:cubicBezTo>
                  <a:lnTo>
                    <a:pt x="4090332" y="1194834"/>
                  </a:lnTo>
                  <a:lnTo>
                    <a:pt x="3768610" y="1355695"/>
                  </a:lnTo>
                  <a:lnTo>
                    <a:pt x="3742750" y="1302013"/>
                  </a:lnTo>
                  <a:cubicBezTo>
                    <a:pt x="3437939" y="740908"/>
                    <a:pt x="2843453" y="360000"/>
                    <a:pt x="2160000" y="360000"/>
                  </a:cubicBezTo>
                  <a:cubicBezTo>
                    <a:pt x="1165887" y="360000"/>
                    <a:pt x="360000" y="1165887"/>
                    <a:pt x="360000" y="2160000"/>
                  </a:cubicBezTo>
                  <a:cubicBezTo>
                    <a:pt x="360000" y="3154113"/>
                    <a:pt x="1165887" y="3960000"/>
                    <a:pt x="2160000" y="3960000"/>
                  </a:cubicBezTo>
                  <a:cubicBezTo>
                    <a:pt x="2843453" y="3960000"/>
                    <a:pt x="3437939" y="3579093"/>
                    <a:pt x="3742750" y="3017987"/>
                  </a:cubicBezTo>
                  <a:lnTo>
                    <a:pt x="3768610" y="2964305"/>
                  </a:lnTo>
                  <a:lnTo>
                    <a:pt x="4090332" y="3125166"/>
                  </a:lnTo>
                  <a:lnTo>
                    <a:pt x="4059300" y="3189584"/>
                  </a:lnTo>
                  <a:cubicBezTo>
                    <a:pt x="3693527" y="3862911"/>
                    <a:pt x="2980143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PE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2F95304-F4D3-4D84-3C9D-4015A5337428}"/>
                </a:ext>
              </a:extLst>
            </p:cNvPr>
            <p:cNvSpPr/>
            <p:nvPr/>
          </p:nvSpPr>
          <p:spPr>
            <a:xfrm>
              <a:off x="4476001" y="1808999"/>
              <a:ext cx="3067749" cy="3240000"/>
            </a:xfrm>
            <a:custGeom>
              <a:avLst/>
              <a:gdLst>
                <a:gd name="connsiteX0" fmla="*/ 1620000 w 3067749"/>
                <a:gd name="connsiteY0" fmla="*/ 0 h 3240000"/>
                <a:gd name="connsiteX1" fmla="*/ 3044475 w 3067749"/>
                <a:gd name="connsiteY1" fmla="*/ 847812 h 3240000"/>
                <a:gd name="connsiteX2" fmla="*/ 3067749 w 3067749"/>
                <a:gd name="connsiteY2" fmla="*/ 896127 h 3240000"/>
                <a:gd name="connsiteX3" fmla="*/ 2746028 w 3067749"/>
                <a:gd name="connsiteY3" fmla="*/ 1056988 h 3240000"/>
                <a:gd name="connsiteX4" fmla="*/ 2727925 w 3067749"/>
                <a:gd name="connsiteY4" fmla="*/ 1019409 h 3240000"/>
                <a:gd name="connsiteX5" fmla="*/ 1620000 w 3067749"/>
                <a:gd name="connsiteY5" fmla="*/ 360000 h 3240000"/>
                <a:gd name="connsiteX6" fmla="*/ 360000 w 3067749"/>
                <a:gd name="connsiteY6" fmla="*/ 1620000 h 3240000"/>
                <a:gd name="connsiteX7" fmla="*/ 1620000 w 3067749"/>
                <a:gd name="connsiteY7" fmla="*/ 2880000 h 3240000"/>
                <a:gd name="connsiteX8" fmla="*/ 2727925 w 3067749"/>
                <a:gd name="connsiteY8" fmla="*/ 2220591 h 3240000"/>
                <a:gd name="connsiteX9" fmla="*/ 2746027 w 3067749"/>
                <a:gd name="connsiteY9" fmla="*/ 2183014 h 3240000"/>
                <a:gd name="connsiteX10" fmla="*/ 3067749 w 3067749"/>
                <a:gd name="connsiteY10" fmla="*/ 2343875 h 3240000"/>
                <a:gd name="connsiteX11" fmla="*/ 3044475 w 3067749"/>
                <a:gd name="connsiteY11" fmla="*/ 2392188 h 3240000"/>
                <a:gd name="connsiteX12" fmla="*/ 1620000 w 3067749"/>
                <a:gd name="connsiteY12" fmla="*/ 3240000 h 3240000"/>
                <a:gd name="connsiteX13" fmla="*/ 0 w 3067749"/>
                <a:gd name="connsiteY13" fmla="*/ 1620000 h 3240000"/>
                <a:gd name="connsiteX14" fmla="*/ 1620000 w 3067749"/>
                <a:gd name="connsiteY14" fmla="*/ 0 h 3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7749" h="3240000">
                  <a:moveTo>
                    <a:pt x="1620000" y="0"/>
                  </a:moveTo>
                  <a:cubicBezTo>
                    <a:pt x="2235107" y="0"/>
                    <a:pt x="2770145" y="342817"/>
                    <a:pt x="3044475" y="847812"/>
                  </a:cubicBezTo>
                  <a:lnTo>
                    <a:pt x="3067749" y="896127"/>
                  </a:lnTo>
                  <a:lnTo>
                    <a:pt x="2746028" y="1056988"/>
                  </a:lnTo>
                  <a:lnTo>
                    <a:pt x="2727925" y="1019409"/>
                  </a:lnTo>
                  <a:cubicBezTo>
                    <a:pt x="2514558" y="626635"/>
                    <a:pt x="2098417" y="360000"/>
                    <a:pt x="1620000" y="360000"/>
                  </a:cubicBezTo>
                  <a:cubicBezTo>
                    <a:pt x="924121" y="360000"/>
                    <a:pt x="360000" y="924121"/>
                    <a:pt x="360000" y="1620000"/>
                  </a:cubicBezTo>
                  <a:cubicBezTo>
                    <a:pt x="360000" y="2315879"/>
                    <a:pt x="924121" y="2880000"/>
                    <a:pt x="1620000" y="2880000"/>
                  </a:cubicBezTo>
                  <a:cubicBezTo>
                    <a:pt x="2098417" y="2880000"/>
                    <a:pt x="2514558" y="2613365"/>
                    <a:pt x="2727925" y="2220591"/>
                  </a:cubicBezTo>
                  <a:lnTo>
                    <a:pt x="2746027" y="2183014"/>
                  </a:lnTo>
                  <a:lnTo>
                    <a:pt x="3067749" y="2343875"/>
                  </a:lnTo>
                  <a:lnTo>
                    <a:pt x="3044475" y="2392188"/>
                  </a:lnTo>
                  <a:cubicBezTo>
                    <a:pt x="2770145" y="2897183"/>
                    <a:pt x="2235107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PE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6746CA7B-FEFE-5322-0482-AADC735B7BDB}"/>
                </a:ext>
              </a:extLst>
            </p:cNvPr>
            <p:cNvSpPr/>
            <p:nvPr/>
          </p:nvSpPr>
          <p:spPr>
            <a:xfrm>
              <a:off x="5016000" y="2348999"/>
              <a:ext cx="2042180" cy="2160000"/>
            </a:xfrm>
            <a:custGeom>
              <a:avLst/>
              <a:gdLst>
                <a:gd name="connsiteX0" fmla="*/ 1080000 w 2042180"/>
                <a:gd name="connsiteY0" fmla="*/ 0 h 2160000"/>
                <a:gd name="connsiteX1" fmla="*/ 1975553 w 2042180"/>
                <a:gd name="connsiteY1" fmla="*/ 476162 h 2160000"/>
                <a:gd name="connsiteX2" fmla="*/ 2042180 w 2042180"/>
                <a:gd name="connsiteY2" fmla="*/ 598911 h 2160000"/>
                <a:gd name="connsiteX3" fmla="*/ 1717049 w 2042180"/>
                <a:gd name="connsiteY3" fmla="*/ 761477 h 2160000"/>
                <a:gd name="connsiteX4" fmla="*/ 1671436 w 2042180"/>
                <a:gd name="connsiteY4" fmla="*/ 677441 h 2160000"/>
                <a:gd name="connsiteX5" fmla="*/ 1074400 w 2042180"/>
                <a:gd name="connsiteY5" fmla="*/ 360000 h 2160000"/>
                <a:gd name="connsiteX6" fmla="*/ 354400 w 2042180"/>
                <a:gd name="connsiteY6" fmla="*/ 1080000 h 2160000"/>
                <a:gd name="connsiteX7" fmla="*/ 1074400 w 2042180"/>
                <a:gd name="connsiteY7" fmla="*/ 1800000 h 2160000"/>
                <a:gd name="connsiteX8" fmla="*/ 1671436 w 2042180"/>
                <a:gd name="connsiteY8" fmla="*/ 1482559 h 2160000"/>
                <a:gd name="connsiteX9" fmla="*/ 1717048 w 2042180"/>
                <a:gd name="connsiteY9" fmla="*/ 1398525 h 2160000"/>
                <a:gd name="connsiteX10" fmla="*/ 2042179 w 2042180"/>
                <a:gd name="connsiteY10" fmla="*/ 1561090 h 2160000"/>
                <a:gd name="connsiteX11" fmla="*/ 1975553 w 2042180"/>
                <a:gd name="connsiteY11" fmla="*/ 1683839 h 2160000"/>
                <a:gd name="connsiteX12" fmla="*/ 1080000 w 2042180"/>
                <a:gd name="connsiteY12" fmla="*/ 2160000 h 2160000"/>
                <a:gd name="connsiteX13" fmla="*/ 0 w 2042180"/>
                <a:gd name="connsiteY13" fmla="*/ 1080000 h 2160000"/>
                <a:gd name="connsiteX14" fmla="*/ 1080000 w 2042180"/>
                <a:gd name="connsiteY14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2180" h="2160000">
                  <a:moveTo>
                    <a:pt x="1080000" y="0"/>
                  </a:moveTo>
                  <a:cubicBezTo>
                    <a:pt x="1452793" y="0"/>
                    <a:pt x="1781470" y="188880"/>
                    <a:pt x="1975553" y="476162"/>
                  </a:cubicBezTo>
                  <a:lnTo>
                    <a:pt x="2042180" y="598911"/>
                  </a:lnTo>
                  <a:lnTo>
                    <a:pt x="1717049" y="761477"/>
                  </a:lnTo>
                  <a:lnTo>
                    <a:pt x="1671436" y="677441"/>
                  </a:lnTo>
                  <a:cubicBezTo>
                    <a:pt x="1542046" y="485920"/>
                    <a:pt x="1322928" y="360000"/>
                    <a:pt x="1074400" y="360000"/>
                  </a:cubicBezTo>
                  <a:cubicBezTo>
                    <a:pt x="676755" y="360000"/>
                    <a:pt x="354400" y="682355"/>
                    <a:pt x="354400" y="1080000"/>
                  </a:cubicBezTo>
                  <a:cubicBezTo>
                    <a:pt x="354400" y="1477645"/>
                    <a:pt x="676755" y="1800000"/>
                    <a:pt x="1074400" y="1800000"/>
                  </a:cubicBezTo>
                  <a:cubicBezTo>
                    <a:pt x="1322928" y="1800000"/>
                    <a:pt x="1542046" y="1674080"/>
                    <a:pt x="1671436" y="1482559"/>
                  </a:cubicBezTo>
                  <a:lnTo>
                    <a:pt x="1717048" y="1398525"/>
                  </a:lnTo>
                  <a:lnTo>
                    <a:pt x="2042179" y="1561090"/>
                  </a:lnTo>
                  <a:lnTo>
                    <a:pt x="1975553" y="1683839"/>
                  </a:lnTo>
                  <a:cubicBezTo>
                    <a:pt x="1781470" y="1971121"/>
                    <a:pt x="1452793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EB23113-C471-2F80-B4BD-EAA72EC3B5B7}"/>
                </a:ext>
              </a:extLst>
            </p:cNvPr>
            <p:cNvSpPr/>
            <p:nvPr/>
          </p:nvSpPr>
          <p:spPr>
            <a:xfrm>
              <a:off x="5376000" y="2708999"/>
              <a:ext cx="1440000" cy="14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J</a:t>
              </a:r>
              <a:endParaRPr lang="es-PE" sz="115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EBCEB4A-4057-E00B-1C1B-FF9AA658969C}"/>
              </a:ext>
            </a:extLst>
          </p:cNvPr>
          <p:cNvSpPr txBox="1"/>
          <p:nvPr/>
        </p:nvSpPr>
        <p:spPr>
          <a:xfrm>
            <a:off x="2947919" y="4786397"/>
            <a:ext cx="6756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latin typeface="Bahnschrift SemiBold Condensed" panose="020B0502040204020203" pitchFamily="34" charset="0"/>
              </a:rPr>
              <a:t>Ingeniero de Sistemas</a:t>
            </a:r>
          </a:p>
          <a:p>
            <a:pPr algn="ctr"/>
            <a:r>
              <a:rPr lang="es-ES" sz="5400" dirty="0">
                <a:latin typeface="Bahnschrift SemiBold Condensed" panose="020B0502040204020203" pitchFamily="34" charset="0"/>
              </a:rPr>
              <a:t>Jhoan Carlos Condor Callupe</a:t>
            </a:r>
            <a:endParaRPr lang="es-PE" sz="5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45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Nirmala UI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Condor Callupe</dc:creator>
  <cp:lastModifiedBy>Carlos Condor Callupe</cp:lastModifiedBy>
  <cp:revision>6</cp:revision>
  <dcterms:created xsi:type="dcterms:W3CDTF">2023-05-25T15:18:00Z</dcterms:created>
  <dcterms:modified xsi:type="dcterms:W3CDTF">2024-09-17T23:25:05Z</dcterms:modified>
</cp:coreProperties>
</file>