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56" d="100"/>
          <a:sy n="56" d="100"/>
        </p:scale>
        <p:origin x="265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0B0F-28DB-4AD9-98DE-8C86967A83D3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C024F-4DF2-495E-B619-D6567FCCF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37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C024F-4DF2-495E-B619-D6567FCCF15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36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625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827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78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632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561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0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049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63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844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88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25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71A-5AE1-4FDD-A707-1E782C596AE6}" type="datetimeFigureOut">
              <a:rPr lang="es-PE" smtClean="0"/>
              <a:t>27/10/2024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A318B-B227-4ABC-BC7D-A0415B76BED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901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B1D2CD4-2CAE-47DF-A7CE-88D1E0B87742}"/>
              </a:ext>
            </a:extLst>
          </p:cNvPr>
          <p:cNvSpPr/>
          <p:nvPr/>
        </p:nvSpPr>
        <p:spPr>
          <a:xfrm>
            <a:off x="0" y="0"/>
            <a:ext cx="2520000" cy="99060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F74BB10-9A94-403A-9D00-D3CF2A84CA4F}"/>
              </a:ext>
            </a:extLst>
          </p:cNvPr>
          <p:cNvSpPr/>
          <p:nvPr/>
        </p:nvSpPr>
        <p:spPr>
          <a:xfrm>
            <a:off x="1260000" y="607820"/>
            <a:ext cx="5598000" cy="1260000"/>
          </a:xfrm>
          <a:prstGeom prst="rect">
            <a:avLst/>
          </a:prstGeom>
          <a:solidFill>
            <a:srgbClr val="D9D9D9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PE" sz="3200" dirty="0">
              <a:solidFill>
                <a:schemeClr val="tx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BD65580-B439-4400-A21D-4A93B6EC3A60}"/>
              </a:ext>
            </a:extLst>
          </p:cNvPr>
          <p:cNvSpPr/>
          <p:nvPr/>
        </p:nvSpPr>
        <p:spPr>
          <a:xfrm>
            <a:off x="2520000" y="607820"/>
            <a:ext cx="4338000" cy="1260000"/>
          </a:xfrm>
          <a:prstGeom prst="rect">
            <a:avLst/>
          </a:prstGeom>
          <a:solidFill>
            <a:srgbClr val="D9D9D9"/>
          </a:solidFill>
          <a:ln w="571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2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CONDOR CALLUPE</a:t>
            </a:r>
          </a:p>
          <a:p>
            <a:r>
              <a:rPr lang="es-PE" sz="3200" dirty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JHOAN CARLOS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DC8DF7A-EB9E-4D1D-993A-60E02BB50B4B}"/>
              </a:ext>
            </a:extLst>
          </p:cNvPr>
          <p:cNvSpPr/>
          <p:nvPr/>
        </p:nvSpPr>
        <p:spPr>
          <a:xfrm>
            <a:off x="360000" y="337820"/>
            <a:ext cx="1800000" cy="18000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83D6212-49C0-469F-A032-E1DFAE6497EF}"/>
              </a:ext>
            </a:extLst>
          </p:cNvPr>
          <p:cNvSpPr/>
          <p:nvPr/>
        </p:nvSpPr>
        <p:spPr>
          <a:xfrm>
            <a:off x="180000" y="2324100"/>
            <a:ext cx="2160000" cy="7399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PERFIL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Soy un joven universitario, natural de Huancayo, con una decidida aspiración de forjar una destacada carrera como Ingeniero de Sistemas y de expandir mis horizontes a nivel internacional. Considero que mi carácter se cimienta en valores inquebrantables como la honestidad y la lealtad, virtudes que han sido pilares fundamentales en mi desarrollo profesional.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CONTACTO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TELÉFONO: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+51 958 086 874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Dirección: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Av. Coronel Parra 815 Pilcomayo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CORREO ELECTRÓNICO: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Jcarloscc1101@gmail.com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ACTIVIDADES E INTERESES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Tecnología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Programación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Viajes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8D80FDA-FFA2-4F2A-9622-C5581F48FD35}"/>
              </a:ext>
            </a:extLst>
          </p:cNvPr>
          <p:cNvSpPr/>
          <p:nvPr/>
        </p:nvSpPr>
        <p:spPr>
          <a:xfrm>
            <a:off x="2700000" y="2324100"/>
            <a:ext cx="3978000" cy="7399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EXPERIENCIA LABORAL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Practicante</a:t>
            </a:r>
          </a:p>
          <a:p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COMSITEC S.A.C., Huancayo, Perú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Set 2023 – Dic 2023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Durante mi práctica profesional en COMSITEC S.A.C., una empresa dedicada a la venta de computadoras y equipos tecnológicos, adquirí experiencia en el área de desarrollo web y administración de bases de datos. Participé activamente en la mejora de la funcionalidad de la página web y en la actualización de la base de datos, optimizando los procesos de registro de productos e inventario para mejorar la eficiencia en la gestión de información de la empresa.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Practicante</a:t>
            </a:r>
          </a:p>
          <a:p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Grupo </a:t>
            </a:r>
            <a:r>
              <a:rPr lang="es-ES" sz="900" b="1" i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Consigueventas</a:t>
            </a:r>
            <a:r>
              <a:rPr lang="es-ES" sz="900" b="1" i="1" dirty="0">
                <a:solidFill>
                  <a:schemeClr val="tx1"/>
                </a:solidFill>
                <a:latin typeface="Century Gothic" panose="020B0502020202020204" pitchFamily="34" charset="0"/>
              </a:rPr>
              <a:t> Inversiones E.I.R.L., Lima, Perú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Set 2024 – Oct 2024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Como practicante en el área de desarrollo web de Grupo </a:t>
            </a:r>
            <a:r>
              <a:rPr lang="es-ES" sz="900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Consigueventas</a:t>
            </a:r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, gané experiencia significativa en la creación y optimización de sitios web mediante WordPress. En este rol, fui responsable de desarrollar páginas adaptables para diversos dispositivos, incluyendo escritorio, tabletas y móviles, asegurando una experiencia de usuario coherente y eficiente. Implementé técnicas de diseño responsivo, mejorando la navegación y accesibilidad del sitio en múltiples plataformas.</a:t>
            </a:r>
          </a:p>
          <a:p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FORMACIÓN ACADÉMICA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Nacional del Centro del Perú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Actualmente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Cursando la carrera de "Ingeniería de Sistemas"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Actualmente, me encuentro cursando la carrera de Ingeniería de Sistemas en la Universidad Nacional del Centro del Perú, donde mi enfoque se centra en la creación, diseño y optimización.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Universidad del Centro del Perú, Huancayo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HABILIDADES TÉCNICAS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Programación: HTML, CSS, JavaScript, PHP, Java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Bases de Datos: SQL Server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CMS y Plataformas: WordPress</a:t>
            </a:r>
          </a:p>
          <a:p>
            <a:r>
              <a:rPr lang="en-U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Microsoft Office: Excel, Word, PowerPoint, Access</a:t>
            </a:r>
            <a:endParaRPr lang="es-E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CARACTERÍSTICAS Y COMPETENCIAS CLAVE</a:t>
            </a:r>
          </a:p>
          <a:p>
            <a:endParaRPr lang="es-ES" sz="9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Habilidades tecnológicas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Trabajo en equipo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Resolución creativa de problemas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Adaptabilidad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Aprendizaje rápido</a:t>
            </a:r>
          </a:p>
          <a:p>
            <a:r>
              <a:rPr lang="es-ES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Liderazgo</a:t>
            </a:r>
          </a:p>
        </p:txBody>
      </p:sp>
    </p:spTree>
    <p:extLst>
      <p:ext uri="{BB962C8B-B14F-4D97-AF65-F5344CB8AC3E}">
        <p14:creationId xmlns:p14="http://schemas.microsoft.com/office/powerpoint/2010/main" val="343470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397</Words>
  <Application>Microsoft Office PowerPoint</Application>
  <PresentationFormat>A4 (210 x 297 mm)</PresentationFormat>
  <Paragraphs>58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Condor Callupe</dc:creator>
  <cp:lastModifiedBy>Carlos Condor Callupe</cp:lastModifiedBy>
  <cp:revision>14</cp:revision>
  <dcterms:created xsi:type="dcterms:W3CDTF">2024-10-28T03:38:11Z</dcterms:created>
  <dcterms:modified xsi:type="dcterms:W3CDTF">2024-10-28T06:17:11Z</dcterms:modified>
</cp:coreProperties>
</file>