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65" autoAdjust="0"/>
  </p:normalViewPr>
  <p:slideViewPr>
    <p:cSldViewPr snapToGrid="0">
      <p:cViewPr>
        <p:scale>
          <a:sx n="100" d="100"/>
          <a:sy n="100" d="100"/>
        </p:scale>
        <p:origin x="1694" y="-2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0B0F-28DB-4AD9-98DE-8C86967A83D3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C024F-4DF2-495E-B619-D6567FCCF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037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C024F-4DF2-495E-B619-D6567FCCF15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136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25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2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82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3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56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10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04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663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84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88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2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D71A-5AE1-4FDD-A707-1E782C596AE6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90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carloscc2001.github.io/Portafolio.github.io/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B1D2CD4-2CAE-47DF-A7CE-88D1E0B87742}"/>
              </a:ext>
            </a:extLst>
          </p:cNvPr>
          <p:cNvSpPr/>
          <p:nvPr/>
        </p:nvSpPr>
        <p:spPr>
          <a:xfrm>
            <a:off x="0" y="0"/>
            <a:ext cx="2520000" cy="9906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74BB10-9A94-403A-9D00-D3CF2A84CA4F}"/>
              </a:ext>
            </a:extLst>
          </p:cNvPr>
          <p:cNvSpPr/>
          <p:nvPr/>
        </p:nvSpPr>
        <p:spPr>
          <a:xfrm>
            <a:off x="1260000" y="607820"/>
            <a:ext cx="5598000" cy="1260000"/>
          </a:xfrm>
          <a:prstGeom prst="rect">
            <a:avLst/>
          </a:prstGeom>
          <a:solidFill>
            <a:srgbClr val="D9D9D9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2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BD65580-B439-4400-A21D-4A93B6EC3A60}"/>
              </a:ext>
            </a:extLst>
          </p:cNvPr>
          <p:cNvSpPr/>
          <p:nvPr/>
        </p:nvSpPr>
        <p:spPr>
          <a:xfrm>
            <a:off x="2520000" y="607820"/>
            <a:ext cx="4338000" cy="1260000"/>
          </a:xfrm>
          <a:prstGeom prst="rect">
            <a:avLst/>
          </a:prstGeom>
          <a:solidFill>
            <a:srgbClr val="D9D9D9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CONDOR CALLUPE</a:t>
            </a:r>
          </a:p>
          <a:p>
            <a:r>
              <a:rPr lang="es-PE" sz="32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JHOAN CARLOS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DC8DF7A-EB9E-4D1D-993A-60E02BB50B4B}"/>
              </a:ext>
            </a:extLst>
          </p:cNvPr>
          <p:cNvSpPr/>
          <p:nvPr/>
        </p:nvSpPr>
        <p:spPr>
          <a:xfrm>
            <a:off x="360000" y="337820"/>
            <a:ext cx="1800000" cy="18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83D6212-49C0-469F-A032-E1DFAE6497EF}"/>
              </a:ext>
            </a:extLst>
          </p:cNvPr>
          <p:cNvSpPr/>
          <p:nvPr/>
        </p:nvSpPr>
        <p:spPr>
          <a:xfrm>
            <a:off x="180000" y="2324101"/>
            <a:ext cx="2160000" cy="461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PERFIL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Soy un joven universitario originario de Huancayo, con una firme aspiración de construir una exitosa carrera como Ingeniero de Sistemas y de ampliar mis horizontes a nivel internacional. Me considero una persona guiada por valores sólidos como la honestidad y la lealtad. Además, me caracteriza un profundo interés por aprender y explorar nuevas tecnologías, lo que me impulsa a seguir desarrollándome en este campo.</a:t>
            </a:r>
          </a:p>
          <a:p>
            <a:pPr algn="just"/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CONTACTO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TELÉFONO: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+51 958 086 874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Dirección: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Av. Coronel Parra 815 Pilcomayo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CORREO ELECTRÓNICO: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Jcarloscc1101@gmail.com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ACTIVIDADES E INTERESES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Tecnología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Programación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Viajes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8D80FDA-FFA2-4F2A-9622-C5581F48FD35}"/>
              </a:ext>
            </a:extLst>
          </p:cNvPr>
          <p:cNvSpPr/>
          <p:nvPr/>
        </p:nvSpPr>
        <p:spPr>
          <a:xfrm>
            <a:off x="2700000" y="2324100"/>
            <a:ext cx="3978000" cy="7399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EXPERIENCIA LABORAL</a:t>
            </a:r>
          </a:p>
          <a:p>
            <a:pPr algn="just"/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Practicante Ingeniería de Sistemas</a:t>
            </a:r>
          </a:p>
          <a:p>
            <a:pPr algn="just"/>
            <a:r>
              <a:rPr lang="es-ES" sz="900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COMSITEC S.A.C., Huancayo, Perú</a:t>
            </a:r>
          </a:p>
          <a:p>
            <a:pPr algn="just"/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Set 2023 – Dic 2023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Durante mi práctica en COMSITEC S.A.C., adquirí experiencia en desarrollo web y administración de bases de datos. Mejoré la funcionalidad del sitio web y optimicé procesos de registro de productos e inventario, actualizando la base de datos para una gestión más eficiente de la información empresarial y mejorando su operatividad general.</a:t>
            </a:r>
          </a:p>
          <a:p>
            <a:pPr algn="just"/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Practicante Ingeniería de Sistemas</a:t>
            </a:r>
          </a:p>
          <a:p>
            <a:pPr algn="just"/>
            <a:r>
              <a:rPr lang="es-ES" sz="900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Grupo Consigue Ventas Inversiones E.I.R.L., Lima, Perú</a:t>
            </a:r>
          </a:p>
          <a:p>
            <a:pPr algn="just"/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Set 2024 – Dic 2024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Como practicante en desarrollo web en "Consigue Ventas", adquirí experiencia creando y optimizando sitios en WordPress. Lideré proyectos, asegurando adaptabilidad en dispositivos y una experiencia eficiente. Implementé mejoras de diseño y funcionalidad, contribuyendo al éxito de los proyectos y satisfacción de usuarios. Mi enfoque fue garantizar calidad y rendimiento óptimos..</a:t>
            </a:r>
          </a:p>
          <a:p>
            <a:pPr algn="just"/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FORMACIÓN ACADÉMICA</a:t>
            </a: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Universidad Nacional del Centro del Perú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Actualmente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Cursando la carrera de "Ingeniería de Sistemas"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Actualmente, me encuentro cursando la carrera de Ingeniería de Sistemas en la Universidad Nacional del Centro del Perú, donde mi enfoque se centra en la creación, diseño y optimización.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Universidad del Centro del Perú, Huancayo</a:t>
            </a:r>
          </a:p>
          <a:p>
            <a:pPr algn="just"/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HABILIDADES TÉCNICAS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Lenguajes de Programación: 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Python, Java, JavaScript, PHP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Bases de Datos: 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MySQL, SQL Server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Herramientas de Desarrollo: 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Git, GitHub, Docker, Visual Studio </a:t>
            </a:r>
            <a:r>
              <a:rPr lang="es-ES" sz="900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Code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XAMPP, Apache NetBeans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Tecnologías de la Web: 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HTML, CSS, WordPress, Hostinger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Otros Conocimientos: 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Word, Excel, PowerPoint, Access, </a:t>
            </a:r>
            <a:r>
              <a:rPr lang="es-ES" sz="900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Power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 BI</a:t>
            </a:r>
          </a:p>
          <a:p>
            <a:pPr algn="just"/>
            <a:endParaRPr lang="es-ES" sz="90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CARACTERÍSTICAS Y COMPETENCIAS CLAVE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Habilidades tecnológicas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Trabajo en equipo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Resolución creativa de problemas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Adaptabilidad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Aprendizaje rápido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Liderazgo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3C51C4-7376-5599-689E-F25A63279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7571020"/>
            <a:ext cx="2152100" cy="21521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B880CC3-6ABC-AD61-E780-551DD0BD0CCF}"/>
              </a:ext>
            </a:extLst>
          </p:cNvPr>
          <p:cNvSpPr/>
          <p:nvPr/>
        </p:nvSpPr>
        <p:spPr>
          <a:xfrm>
            <a:off x="180000" y="7208140"/>
            <a:ext cx="21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https://jcarloscc2001.github.io/Portafolio.github.io/</a:t>
            </a:r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01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421</Words>
  <Application>Microsoft Office PowerPoint</Application>
  <PresentationFormat>A4 (210 x 297 mm)</PresentationFormat>
  <Paragraphs>57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Condor Callupe</dc:creator>
  <cp:lastModifiedBy>Carlos Condor Callupe</cp:lastModifiedBy>
  <cp:revision>16</cp:revision>
  <dcterms:created xsi:type="dcterms:W3CDTF">2024-10-28T03:38:11Z</dcterms:created>
  <dcterms:modified xsi:type="dcterms:W3CDTF">2024-12-12T20:46:46Z</dcterms:modified>
</cp:coreProperties>
</file>