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p:scale>
          <a:sx n="100" d="100"/>
          <a:sy n="100" d="100"/>
        </p:scale>
        <p:origin x="1694"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0B0F-28DB-4AD9-98DE-8C86967A83D3}" type="datetimeFigureOut">
              <a:rPr lang="es-PE" smtClean="0"/>
              <a:t>10/12/2024</a:t>
            </a:fld>
            <a:endParaRPr lang="es-PE"/>
          </a:p>
        </p:txBody>
      </p:sp>
      <p:sp>
        <p:nvSpPr>
          <p:cNvPr id="4" name="Marcador de imagen de diapositiva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C024F-4DF2-495E-B619-D6567FCCF150}" type="slidenum">
              <a:rPr lang="es-PE" smtClean="0"/>
              <a:t>‹Nº›</a:t>
            </a:fld>
            <a:endParaRPr lang="es-PE"/>
          </a:p>
        </p:txBody>
      </p:sp>
    </p:spTree>
    <p:extLst>
      <p:ext uri="{BB962C8B-B14F-4D97-AF65-F5344CB8AC3E}">
        <p14:creationId xmlns:p14="http://schemas.microsoft.com/office/powerpoint/2010/main" val="65037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360613" y="1143000"/>
            <a:ext cx="2136775" cy="3086100"/>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C0CC024F-4DF2-495E-B619-D6567FCCF150}" type="slidenum">
              <a:rPr lang="es-PE" smtClean="0"/>
              <a:t>1</a:t>
            </a:fld>
            <a:endParaRPr lang="es-PE"/>
          </a:p>
        </p:txBody>
      </p:sp>
    </p:spTree>
    <p:extLst>
      <p:ext uri="{BB962C8B-B14F-4D97-AF65-F5344CB8AC3E}">
        <p14:creationId xmlns:p14="http://schemas.microsoft.com/office/powerpoint/2010/main" val="118136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5278D71A-5AE1-4FDD-A707-1E782C596AE6}" type="datetimeFigureOut">
              <a:rPr lang="es-PE" smtClean="0"/>
              <a:t>10/12/2024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38862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278D71A-5AE1-4FDD-A707-1E782C596AE6}" type="datetimeFigureOut">
              <a:rPr lang="es-PE" smtClean="0"/>
              <a:t>10/12/2024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49827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278D71A-5AE1-4FDD-A707-1E782C596AE6}" type="datetimeFigureOut">
              <a:rPr lang="es-PE" smtClean="0"/>
              <a:t>10/12/2024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351782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278D71A-5AE1-4FDD-A707-1E782C596AE6}" type="datetimeFigureOut">
              <a:rPr lang="es-PE" smtClean="0"/>
              <a:t>10/12/2024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220632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5278D71A-5AE1-4FDD-A707-1E782C596AE6}" type="datetimeFigureOut">
              <a:rPr lang="es-PE" smtClean="0"/>
              <a:t>10/12/2024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300561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278D71A-5AE1-4FDD-A707-1E782C596AE6}" type="datetimeFigureOut">
              <a:rPr lang="es-PE" smtClean="0"/>
              <a:t>10/12/2024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344105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278D71A-5AE1-4FDD-A707-1E782C596AE6}" type="datetimeFigureOut">
              <a:rPr lang="es-PE" smtClean="0"/>
              <a:t>10/12/2024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83049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5278D71A-5AE1-4FDD-A707-1E782C596AE6}" type="datetimeFigureOut">
              <a:rPr lang="es-PE" smtClean="0"/>
              <a:t>10/12/2024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259663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8D71A-5AE1-4FDD-A707-1E782C596AE6}" type="datetimeFigureOut">
              <a:rPr lang="es-PE" smtClean="0"/>
              <a:t>10/12/2024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239844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278D71A-5AE1-4FDD-A707-1E782C596AE6}" type="datetimeFigureOut">
              <a:rPr lang="es-PE" smtClean="0"/>
              <a:t>10/12/2024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380888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278D71A-5AE1-4FDD-A707-1E782C596AE6}" type="datetimeFigureOut">
              <a:rPr lang="es-PE" smtClean="0"/>
              <a:t>10/12/2024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B4A318B-B227-4ABC-BC7D-A0415B76BED4}" type="slidenum">
              <a:rPr lang="es-PE" smtClean="0"/>
              <a:t>‹Nº›</a:t>
            </a:fld>
            <a:endParaRPr lang="es-PE"/>
          </a:p>
        </p:txBody>
      </p:sp>
    </p:spTree>
    <p:extLst>
      <p:ext uri="{BB962C8B-B14F-4D97-AF65-F5344CB8AC3E}">
        <p14:creationId xmlns:p14="http://schemas.microsoft.com/office/powerpoint/2010/main" val="62825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278D71A-5AE1-4FDD-A707-1E782C596AE6}" type="datetimeFigureOut">
              <a:rPr lang="es-PE" smtClean="0"/>
              <a:t>10/12/2024</a:t>
            </a:fld>
            <a:endParaRPr lang="es-P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4A318B-B227-4ABC-BC7D-A0415B76BED4}" type="slidenum">
              <a:rPr lang="es-PE" smtClean="0"/>
              <a:t>‹Nº›</a:t>
            </a:fld>
            <a:endParaRPr lang="es-PE"/>
          </a:p>
        </p:txBody>
      </p:sp>
    </p:spTree>
    <p:extLst>
      <p:ext uri="{BB962C8B-B14F-4D97-AF65-F5344CB8AC3E}">
        <p14:creationId xmlns:p14="http://schemas.microsoft.com/office/powerpoint/2010/main" val="4390178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B1D2CD4-2CAE-47DF-A7CE-88D1E0B87742}"/>
              </a:ext>
            </a:extLst>
          </p:cNvPr>
          <p:cNvSpPr/>
          <p:nvPr/>
        </p:nvSpPr>
        <p:spPr>
          <a:xfrm>
            <a:off x="0" y="0"/>
            <a:ext cx="2520000" cy="9906000"/>
          </a:xfrm>
          <a:prstGeom prst="rect">
            <a:avLst/>
          </a:prstGeom>
          <a:solidFill>
            <a:srgbClr val="A6A6A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s-PE" dirty="0"/>
          </a:p>
        </p:txBody>
      </p:sp>
      <p:sp>
        <p:nvSpPr>
          <p:cNvPr id="19" name="Rectángulo 18">
            <a:extLst>
              <a:ext uri="{FF2B5EF4-FFF2-40B4-BE49-F238E27FC236}">
                <a16:creationId xmlns:a16="http://schemas.microsoft.com/office/drawing/2014/main" id="{0F74BB10-9A94-403A-9D00-D3CF2A84CA4F}"/>
              </a:ext>
            </a:extLst>
          </p:cNvPr>
          <p:cNvSpPr/>
          <p:nvPr/>
        </p:nvSpPr>
        <p:spPr>
          <a:xfrm>
            <a:off x="1260000" y="607820"/>
            <a:ext cx="5598000" cy="1260000"/>
          </a:xfrm>
          <a:prstGeom prst="rect">
            <a:avLst/>
          </a:prstGeom>
          <a:solidFill>
            <a:srgbClr val="D9D9D9"/>
          </a:solidFill>
          <a:ln w="57150">
            <a:noFill/>
          </a:ln>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s-PE" sz="3200" dirty="0">
              <a:solidFill>
                <a:schemeClr val="tx1"/>
              </a:solidFill>
              <a:latin typeface="Century Gothic" panose="020B0502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8BD65580-B439-4400-A21D-4A93B6EC3A60}"/>
              </a:ext>
            </a:extLst>
          </p:cNvPr>
          <p:cNvSpPr/>
          <p:nvPr/>
        </p:nvSpPr>
        <p:spPr>
          <a:xfrm>
            <a:off x="2520000" y="607820"/>
            <a:ext cx="4338000" cy="1260000"/>
          </a:xfrm>
          <a:prstGeom prst="rect">
            <a:avLst/>
          </a:prstGeom>
          <a:solidFill>
            <a:srgbClr val="D9D9D9"/>
          </a:solidFill>
          <a:ln w="57150">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s-PE" sz="3200" dirty="0">
                <a:solidFill>
                  <a:schemeClr val="tx1"/>
                </a:solidFill>
                <a:latin typeface="Century Gothic" panose="020B0502020202020204" pitchFamily="34" charset="0"/>
                <a:cs typeface="Arial" panose="020B0604020202020204" pitchFamily="34" charset="0"/>
              </a:rPr>
              <a:t>CONDOR CALLUPE</a:t>
            </a:r>
          </a:p>
          <a:p>
            <a:r>
              <a:rPr lang="es-PE" sz="3200" dirty="0">
                <a:solidFill>
                  <a:schemeClr val="tx1"/>
                </a:solidFill>
                <a:latin typeface="Century Gothic" panose="020B0502020202020204" pitchFamily="34" charset="0"/>
                <a:cs typeface="Arial" panose="020B0604020202020204" pitchFamily="34" charset="0"/>
              </a:rPr>
              <a:t>JHOAN CARLOS</a:t>
            </a:r>
          </a:p>
        </p:txBody>
      </p:sp>
      <p:sp>
        <p:nvSpPr>
          <p:cNvPr id="17" name="Elipse 16">
            <a:extLst>
              <a:ext uri="{FF2B5EF4-FFF2-40B4-BE49-F238E27FC236}">
                <a16:creationId xmlns:a16="http://schemas.microsoft.com/office/drawing/2014/main" id="{4DC8DF7A-EB9E-4D1D-993A-60E02BB50B4B}"/>
              </a:ext>
            </a:extLst>
          </p:cNvPr>
          <p:cNvSpPr/>
          <p:nvPr/>
        </p:nvSpPr>
        <p:spPr>
          <a:xfrm>
            <a:off x="360000" y="337820"/>
            <a:ext cx="1800000" cy="18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Rectángulo 19">
            <a:extLst>
              <a:ext uri="{FF2B5EF4-FFF2-40B4-BE49-F238E27FC236}">
                <a16:creationId xmlns:a16="http://schemas.microsoft.com/office/drawing/2014/main" id="{683D6212-49C0-469F-A032-E1DFAE6497EF}"/>
              </a:ext>
            </a:extLst>
          </p:cNvPr>
          <p:cNvSpPr/>
          <p:nvPr/>
        </p:nvSpPr>
        <p:spPr>
          <a:xfrm>
            <a:off x="180000" y="2324100"/>
            <a:ext cx="2160000" cy="7399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900" b="1" dirty="0">
                <a:solidFill>
                  <a:schemeClr val="tx1"/>
                </a:solidFill>
                <a:latin typeface="Century Gothic" panose="020B0502020202020204" pitchFamily="34" charset="0"/>
              </a:rPr>
              <a:t>PERFIL</a:t>
            </a:r>
          </a:p>
          <a:p>
            <a:endParaRPr lang="es-ES" sz="900" b="1" dirty="0">
              <a:solidFill>
                <a:schemeClr val="tx1"/>
              </a:solidFill>
              <a:latin typeface="Century Gothic" panose="020B0502020202020204" pitchFamily="34" charset="0"/>
            </a:endParaRPr>
          </a:p>
          <a:p>
            <a:pPr algn="just"/>
            <a:r>
              <a:rPr lang="es-ES" sz="900" dirty="0">
                <a:solidFill>
                  <a:schemeClr val="tx1"/>
                </a:solidFill>
                <a:latin typeface="Century Gothic" panose="020B0502020202020204" pitchFamily="34" charset="0"/>
              </a:rPr>
              <a:t>Soy un joven universitario originario de Huancayo, con una firme aspiración de construir una exitosa carrera como Ingeniero de Sistemas y de ampliar mis horizontes a nivel internacional. Me considero una persona guiada por valores sólidos como la honestidad y la lealtad, los cuales han sido fundamentales en mi crecimiento profesional. Además, me caracteriza un profundo interés por aprender y explorar nuevas tecnologías, lo que me impulsa a seguir desarrollándome en este campo.</a:t>
            </a:r>
          </a:p>
          <a:p>
            <a:endParaRPr lang="es-ES" sz="900" b="1" dirty="0">
              <a:solidFill>
                <a:schemeClr val="tx1"/>
              </a:solidFill>
              <a:latin typeface="Century Gothic" panose="020B0502020202020204" pitchFamily="34" charset="0"/>
            </a:endParaRPr>
          </a:p>
          <a:p>
            <a:r>
              <a:rPr lang="es-ES" sz="900" b="1" dirty="0">
                <a:solidFill>
                  <a:schemeClr val="tx1"/>
                </a:solidFill>
                <a:latin typeface="Century Gothic" panose="020B0502020202020204" pitchFamily="34" charset="0"/>
              </a:rPr>
              <a:t>CONTACTO</a:t>
            </a:r>
          </a:p>
          <a:p>
            <a:endParaRPr lang="es-ES" sz="900" b="1" dirty="0">
              <a:solidFill>
                <a:schemeClr val="tx1"/>
              </a:solidFill>
              <a:latin typeface="Century Gothic" panose="020B0502020202020204" pitchFamily="34" charset="0"/>
            </a:endParaRPr>
          </a:p>
          <a:p>
            <a:r>
              <a:rPr lang="es-ES" sz="900" dirty="0">
                <a:solidFill>
                  <a:schemeClr val="tx1"/>
                </a:solidFill>
                <a:latin typeface="Century Gothic" panose="020B0502020202020204" pitchFamily="34" charset="0"/>
              </a:rPr>
              <a:t>TELÉFONO:</a:t>
            </a:r>
          </a:p>
          <a:p>
            <a:r>
              <a:rPr lang="es-ES" sz="900" dirty="0">
                <a:solidFill>
                  <a:schemeClr val="tx1"/>
                </a:solidFill>
                <a:latin typeface="Century Gothic" panose="020B0502020202020204" pitchFamily="34" charset="0"/>
              </a:rPr>
              <a:t>+51 958 086 874</a:t>
            </a:r>
          </a:p>
          <a:p>
            <a:endParaRPr lang="es-ES" sz="900" dirty="0">
              <a:solidFill>
                <a:schemeClr val="tx1"/>
              </a:solidFill>
              <a:latin typeface="Century Gothic" panose="020B0502020202020204" pitchFamily="34" charset="0"/>
            </a:endParaRPr>
          </a:p>
          <a:p>
            <a:r>
              <a:rPr lang="es-ES" sz="900" dirty="0">
                <a:solidFill>
                  <a:schemeClr val="tx1"/>
                </a:solidFill>
                <a:latin typeface="Century Gothic" panose="020B0502020202020204" pitchFamily="34" charset="0"/>
              </a:rPr>
              <a:t>Dirección:</a:t>
            </a:r>
          </a:p>
          <a:p>
            <a:r>
              <a:rPr lang="es-ES" sz="900" dirty="0">
                <a:solidFill>
                  <a:schemeClr val="tx1"/>
                </a:solidFill>
                <a:latin typeface="Century Gothic" panose="020B0502020202020204" pitchFamily="34" charset="0"/>
              </a:rPr>
              <a:t>Av. Coronel Parra 815 Pilcomayo</a:t>
            </a:r>
          </a:p>
          <a:p>
            <a:endParaRPr lang="es-ES" sz="900" dirty="0">
              <a:solidFill>
                <a:schemeClr val="tx1"/>
              </a:solidFill>
              <a:latin typeface="Century Gothic" panose="020B0502020202020204" pitchFamily="34" charset="0"/>
            </a:endParaRPr>
          </a:p>
          <a:p>
            <a:r>
              <a:rPr lang="es-ES" sz="900" dirty="0">
                <a:solidFill>
                  <a:schemeClr val="tx1"/>
                </a:solidFill>
                <a:latin typeface="Century Gothic" panose="020B0502020202020204" pitchFamily="34" charset="0"/>
              </a:rPr>
              <a:t>CORREO ELECTRÓNICO:</a:t>
            </a:r>
          </a:p>
          <a:p>
            <a:r>
              <a:rPr lang="es-ES" sz="900" dirty="0">
                <a:solidFill>
                  <a:schemeClr val="tx1"/>
                </a:solidFill>
                <a:latin typeface="Century Gothic" panose="020B0502020202020204" pitchFamily="34" charset="0"/>
              </a:rPr>
              <a:t>Jcarloscc1101@gmail.com</a:t>
            </a:r>
          </a:p>
          <a:p>
            <a:endParaRPr lang="es-ES" sz="900" dirty="0">
              <a:solidFill>
                <a:schemeClr val="tx1"/>
              </a:solidFill>
              <a:latin typeface="Century Gothic" panose="020B0502020202020204" pitchFamily="34" charset="0"/>
            </a:endParaRPr>
          </a:p>
          <a:p>
            <a:r>
              <a:rPr lang="es-ES" sz="900" b="1" dirty="0">
                <a:solidFill>
                  <a:schemeClr val="tx1"/>
                </a:solidFill>
                <a:latin typeface="Century Gothic" panose="020B0502020202020204" pitchFamily="34" charset="0"/>
              </a:rPr>
              <a:t>ACTIVIDADES E INTERESES</a:t>
            </a:r>
          </a:p>
          <a:p>
            <a:endParaRPr lang="es-ES" sz="900" b="1" dirty="0">
              <a:solidFill>
                <a:schemeClr val="tx1"/>
              </a:solidFill>
              <a:latin typeface="Century Gothic" panose="020B0502020202020204" pitchFamily="34" charset="0"/>
            </a:endParaRPr>
          </a:p>
          <a:p>
            <a:r>
              <a:rPr lang="es-ES" sz="900" dirty="0">
                <a:solidFill>
                  <a:schemeClr val="tx1"/>
                </a:solidFill>
                <a:latin typeface="Century Gothic" panose="020B0502020202020204" pitchFamily="34" charset="0"/>
              </a:rPr>
              <a:t>Tecnología</a:t>
            </a:r>
          </a:p>
          <a:p>
            <a:r>
              <a:rPr lang="es-ES" sz="900" dirty="0">
                <a:solidFill>
                  <a:schemeClr val="tx1"/>
                </a:solidFill>
                <a:latin typeface="Century Gothic" panose="020B0502020202020204" pitchFamily="34" charset="0"/>
              </a:rPr>
              <a:t>Programación</a:t>
            </a:r>
          </a:p>
          <a:p>
            <a:r>
              <a:rPr lang="es-ES" sz="900" dirty="0">
                <a:solidFill>
                  <a:schemeClr val="tx1"/>
                </a:solidFill>
                <a:latin typeface="Century Gothic" panose="020B0502020202020204" pitchFamily="34" charset="0"/>
              </a:rPr>
              <a:t>Viajes</a:t>
            </a:r>
          </a:p>
          <a:p>
            <a:endParaRPr lang="es-ES" sz="900" dirty="0">
              <a:solidFill>
                <a:schemeClr val="tx1"/>
              </a:solidFill>
              <a:latin typeface="Century Gothic" panose="020B0502020202020204" pitchFamily="34" charset="0"/>
            </a:endParaRPr>
          </a:p>
        </p:txBody>
      </p:sp>
      <p:sp>
        <p:nvSpPr>
          <p:cNvPr id="30" name="Rectángulo 29">
            <a:extLst>
              <a:ext uri="{FF2B5EF4-FFF2-40B4-BE49-F238E27FC236}">
                <a16:creationId xmlns:a16="http://schemas.microsoft.com/office/drawing/2014/main" id="{E8D80FDA-FFA2-4F2A-9622-C5581F48FD35}"/>
              </a:ext>
            </a:extLst>
          </p:cNvPr>
          <p:cNvSpPr/>
          <p:nvPr/>
        </p:nvSpPr>
        <p:spPr>
          <a:xfrm>
            <a:off x="2700000" y="2324100"/>
            <a:ext cx="3978000" cy="7399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900" b="1" dirty="0">
                <a:solidFill>
                  <a:schemeClr val="tx1"/>
                </a:solidFill>
                <a:latin typeface="Century Gothic" panose="020B0502020202020204" pitchFamily="34" charset="0"/>
              </a:rPr>
              <a:t>EXPERIENCIA LABORAL</a:t>
            </a:r>
          </a:p>
          <a:p>
            <a:pPr algn="just"/>
            <a:endParaRPr lang="es-ES" sz="900" b="1" dirty="0">
              <a:solidFill>
                <a:schemeClr val="tx1"/>
              </a:solidFill>
              <a:latin typeface="Century Gothic" panose="020B0502020202020204" pitchFamily="34" charset="0"/>
            </a:endParaRPr>
          </a:p>
          <a:p>
            <a:pPr algn="just"/>
            <a:r>
              <a:rPr lang="es-ES" sz="900" b="1" dirty="0">
                <a:solidFill>
                  <a:schemeClr val="tx1"/>
                </a:solidFill>
                <a:latin typeface="Century Gothic" panose="020B0502020202020204" pitchFamily="34" charset="0"/>
              </a:rPr>
              <a:t>Practicante</a:t>
            </a:r>
          </a:p>
          <a:p>
            <a:pPr algn="just"/>
            <a:r>
              <a:rPr lang="es-ES" sz="900" b="1" i="1" dirty="0">
                <a:solidFill>
                  <a:schemeClr val="tx1"/>
                </a:solidFill>
                <a:latin typeface="Century Gothic" panose="020B0502020202020204" pitchFamily="34" charset="0"/>
              </a:rPr>
              <a:t>COMSITEC S.A.C., Huancayo, Perú</a:t>
            </a:r>
          </a:p>
          <a:p>
            <a:pPr algn="just"/>
            <a:r>
              <a:rPr lang="es-ES" sz="900" dirty="0">
                <a:solidFill>
                  <a:schemeClr val="tx1"/>
                </a:solidFill>
                <a:latin typeface="Century Gothic" panose="020B0502020202020204" pitchFamily="34" charset="0"/>
              </a:rPr>
              <a:t>Set 2023 – Dic 2023</a:t>
            </a:r>
          </a:p>
          <a:p>
            <a:pPr algn="just"/>
            <a:r>
              <a:rPr lang="es-ES" sz="900" dirty="0">
                <a:solidFill>
                  <a:schemeClr val="tx1"/>
                </a:solidFill>
                <a:latin typeface="Century Gothic" panose="020B0502020202020204" pitchFamily="34" charset="0"/>
              </a:rPr>
              <a:t>Durante mi práctica profesional en COMSITEC S.A.C., una empresa dedicada a la venta de computadoras y equipos tecnológicos, adquirí experiencia en el área de desarrollo web y administración de bases de datos. Participé activamente en la mejora de la funcionalidad de la página web y en la actualización de la base de datos, optimizando los procesos de registro de productos e inventario para mejorar la eficiencia en la gestión de información de la empresa.</a:t>
            </a:r>
          </a:p>
          <a:p>
            <a:pPr algn="just"/>
            <a:endParaRPr lang="es-ES" sz="900" dirty="0">
              <a:solidFill>
                <a:schemeClr val="tx1"/>
              </a:solidFill>
              <a:latin typeface="Century Gothic" panose="020B0502020202020204" pitchFamily="34" charset="0"/>
            </a:endParaRPr>
          </a:p>
          <a:p>
            <a:pPr algn="just"/>
            <a:r>
              <a:rPr lang="es-ES" sz="900" b="1" dirty="0">
                <a:solidFill>
                  <a:schemeClr val="tx1"/>
                </a:solidFill>
                <a:latin typeface="Century Gothic" panose="020B0502020202020204" pitchFamily="34" charset="0"/>
              </a:rPr>
              <a:t>Practicante</a:t>
            </a:r>
          </a:p>
          <a:p>
            <a:pPr algn="just"/>
            <a:r>
              <a:rPr lang="es-ES" sz="900" b="1" i="1" dirty="0">
                <a:solidFill>
                  <a:schemeClr val="tx1"/>
                </a:solidFill>
                <a:latin typeface="Century Gothic" panose="020B0502020202020204" pitchFamily="34" charset="0"/>
              </a:rPr>
              <a:t>Grupo Consigue Ventas Inversiones E.I.R.L., Lima, Perú</a:t>
            </a:r>
          </a:p>
          <a:p>
            <a:pPr algn="just"/>
            <a:r>
              <a:rPr lang="es-ES" sz="900" dirty="0">
                <a:solidFill>
                  <a:schemeClr val="tx1"/>
                </a:solidFill>
                <a:latin typeface="Century Gothic" panose="020B0502020202020204" pitchFamily="34" charset="0"/>
              </a:rPr>
              <a:t>Set 2024 – Dic 2024</a:t>
            </a:r>
          </a:p>
          <a:p>
            <a:pPr algn="just"/>
            <a:r>
              <a:rPr lang="es-ES" sz="900" dirty="0">
                <a:solidFill>
                  <a:schemeClr val="tx1"/>
                </a:solidFill>
                <a:latin typeface="Century Gothic" panose="020B0502020202020204" pitchFamily="34" charset="0"/>
              </a:rPr>
              <a:t>Como practicante en el área de desarrollo web de Grupo "Consigue Ventas", adquirí una valiosa experiencia en la creación y optimización de sitios web utilizando WordPress. En este rol, no solo brindé apoyo en el desarrollo de páginas web, sino que también lideré la construcción de otras, siempre enfocándome en garantizar la adaptabilidad en diversos dispositivos y asegurando una experiencia de usuario coherente y eficiente. Implementé mejoras en el diseño y funcionalidad, contribuyendo al éxito de los proyectos y a la satisfacción de los usuarios.</a:t>
            </a:r>
          </a:p>
          <a:p>
            <a:pPr algn="just"/>
            <a:endParaRPr lang="es-ES" sz="900" b="1" dirty="0">
              <a:solidFill>
                <a:schemeClr val="tx1"/>
              </a:solidFill>
              <a:latin typeface="Century Gothic" panose="020B0502020202020204" pitchFamily="34" charset="0"/>
            </a:endParaRPr>
          </a:p>
          <a:p>
            <a:pPr algn="just"/>
            <a:r>
              <a:rPr lang="es-ES" sz="900" b="1" dirty="0">
                <a:solidFill>
                  <a:schemeClr val="tx1"/>
                </a:solidFill>
                <a:latin typeface="Century Gothic" panose="020B0502020202020204" pitchFamily="34" charset="0"/>
              </a:rPr>
              <a:t>FORMACIÓN ACADÉMICA</a:t>
            </a:r>
          </a:p>
          <a:p>
            <a:pPr algn="just"/>
            <a:r>
              <a:rPr lang="es-ES" sz="900" b="1" dirty="0">
                <a:solidFill>
                  <a:schemeClr val="tx1"/>
                </a:solidFill>
                <a:latin typeface="Century Gothic" panose="020B0502020202020204" pitchFamily="34" charset="0"/>
              </a:rPr>
              <a:t>Universidad Nacional del Centro del Perú</a:t>
            </a:r>
          </a:p>
          <a:p>
            <a:pPr algn="just"/>
            <a:r>
              <a:rPr lang="es-ES" sz="900" dirty="0">
                <a:solidFill>
                  <a:schemeClr val="tx1"/>
                </a:solidFill>
                <a:latin typeface="Century Gothic" panose="020B0502020202020204" pitchFamily="34" charset="0"/>
              </a:rPr>
              <a:t>Actualmente</a:t>
            </a:r>
          </a:p>
          <a:p>
            <a:pPr algn="just"/>
            <a:r>
              <a:rPr lang="es-ES" sz="900" dirty="0">
                <a:solidFill>
                  <a:schemeClr val="tx1"/>
                </a:solidFill>
                <a:latin typeface="Century Gothic" panose="020B0502020202020204" pitchFamily="34" charset="0"/>
              </a:rPr>
              <a:t>Cursando la carrera de "Ingeniería de Sistemas"</a:t>
            </a:r>
          </a:p>
          <a:p>
            <a:pPr algn="just"/>
            <a:r>
              <a:rPr lang="es-ES" sz="900" dirty="0">
                <a:solidFill>
                  <a:schemeClr val="tx1"/>
                </a:solidFill>
                <a:latin typeface="Century Gothic" panose="020B0502020202020204" pitchFamily="34" charset="0"/>
              </a:rPr>
              <a:t>Actualmente, me encuentro cursando la carrera de Ingeniería de Sistemas en la Universidad Nacional del Centro del Perú, donde mi enfoque se centra en la creación, diseño y optimización.</a:t>
            </a:r>
          </a:p>
          <a:p>
            <a:pPr algn="just"/>
            <a:r>
              <a:rPr lang="es-ES" sz="900" dirty="0">
                <a:solidFill>
                  <a:schemeClr val="tx1"/>
                </a:solidFill>
                <a:latin typeface="Century Gothic" panose="020B0502020202020204" pitchFamily="34" charset="0"/>
              </a:rPr>
              <a:t>Universidad del Centro del Perú, Huancayo</a:t>
            </a:r>
          </a:p>
          <a:p>
            <a:pPr algn="just"/>
            <a:endParaRPr lang="es-ES" sz="900" b="1" dirty="0">
              <a:solidFill>
                <a:schemeClr val="tx1"/>
              </a:solidFill>
              <a:latin typeface="Century Gothic" panose="020B0502020202020204" pitchFamily="34" charset="0"/>
            </a:endParaRPr>
          </a:p>
          <a:p>
            <a:pPr algn="just"/>
            <a:r>
              <a:rPr lang="es-ES" sz="900" b="1" dirty="0">
                <a:solidFill>
                  <a:schemeClr val="tx1"/>
                </a:solidFill>
                <a:latin typeface="Century Gothic" panose="020B0502020202020204" pitchFamily="34" charset="0"/>
              </a:rPr>
              <a:t>HABILIDADES TÉCNICAS</a:t>
            </a:r>
          </a:p>
          <a:p>
            <a:pPr algn="just"/>
            <a:r>
              <a:rPr lang="es-ES" sz="900" dirty="0">
                <a:solidFill>
                  <a:schemeClr val="tx1"/>
                </a:solidFill>
                <a:latin typeface="Century Gothic" panose="020B0502020202020204" pitchFamily="34" charset="0"/>
              </a:rPr>
              <a:t>Lenguajes de Programación: Python, Java, JavaScript, PHP</a:t>
            </a:r>
          </a:p>
          <a:p>
            <a:pPr algn="just"/>
            <a:r>
              <a:rPr lang="es-ES" sz="900" dirty="0">
                <a:solidFill>
                  <a:schemeClr val="tx1"/>
                </a:solidFill>
                <a:latin typeface="Century Gothic" panose="020B0502020202020204" pitchFamily="34" charset="0"/>
              </a:rPr>
              <a:t>Bases de Datos: MySQL, SQL Server</a:t>
            </a:r>
          </a:p>
          <a:p>
            <a:pPr algn="just"/>
            <a:r>
              <a:rPr lang="es-ES" sz="900" dirty="0">
                <a:solidFill>
                  <a:schemeClr val="tx1"/>
                </a:solidFill>
                <a:latin typeface="Century Gothic" panose="020B0502020202020204" pitchFamily="34" charset="0"/>
              </a:rPr>
              <a:t>Herramientas de Desarrollo: Git, GitHub, Docker, Visual Studio </a:t>
            </a:r>
            <a:r>
              <a:rPr lang="es-ES" sz="900" dirty="0" err="1">
                <a:solidFill>
                  <a:schemeClr val="tx1"/>
                </a:solidFill>
                <a:latin typeface="Century Gothic" panose="020B0502020202020204" pitchFamily="34" charset="0"/>
              </a:rPr>
              <a:t>Code</a:t>
            </a:r>
            <a:r>
              <a:rPr lang="es-ES" sz="900" dirty="0">
                <a:solidFill>
                  <a:schemeClr val="tx1"/>
                </a:solidFill>
                <a:latin typeface="Century Gothic" panose="020B0502020202020204" pitchFamily="34" charset="0"/>
              </a:rPr>
              <a:t>, XAMPP, Apache NetBeans</a:t>
            </a:r>
          </a:p>
          <a:p>
            <a:pPr algn="just"/>
            <a:r>
              <a:rPr lang="es-ES" sz="900" dirty="0">
                <a:solidFill>
                  <a:schemeClr val="tx1"/>
                </a:solidFill>
                <a:latin typeface="Century Gothic" panose="020B0502020202020204" pitchFamily="34" charset="0"/>
              </a:rPr>
              <a:t>Tecnologías de la Web: HTML, CSS, WordPress, Hostinger</a:t>
            </a:r>
          </a:p>
          <a:p>
            <a:pPr algn="just"/>
            <a:r>
              <a:rPr lang="es-ES" sz="900" dirty="0">
                <a:solidFill>
                  <a:schemeClr val="tx1"/>
                </a:solidFill>
                <a:latin typeface="Century Gothic" panose="020B0502020202020204" pitchFamily="34" charset="0"/>
              </a:rPr>
              <a:t>Otros Conocimientos: Word, Excel, PowerPoint, Access, </a:t>
            </a:r>
            <a:r>
              <a:rPr lang="es-ES" sz="900" dirty="0" err="1">
                <a:solidFill>
                  <a:schemeClr val="tx1"/>
                </a:solidFill>
                <a:latin typeface="Century Gothic" panose="020B0502020202020204" pitchFamily="34" charset="0"/>
              </a:rPr>
              <a:t>Power</a:t>
            </a:r>
            <a:r>
              <a:rPr lang="es-ES" sz="900" dirty="0">
                <a:solidFill>
                  <a:schemeClr val="tx1"/>
                </a:solidFill>
                <a:latin typeface="Century Gothic" panose="020B0502020202020204" pitchFamily="34" charset="0"/>
              </a:rPr>
              <a:t> BI</a:t>
            </a:r>
          </a:p>
          <a:p>
            <a:pPr algn="just"/>
            <a:endParaRPr lang="es-ES" sz="900" dirty="0">
              <a:solidFill>
                <a:schemeClr val="tx1"/>
              </a:solidFill>
              <a:latin typeface="Century Gothic" panose="020B0502020202020204" pitchFamily="34" charset="0"/>
            </a:endParaRPr>
          </a:p>
          <a:p>
            <a:pPr algn="just"/>
            <a:r>
              <a:rPr lang="es-ES" sz="900" b="1" dirty="0">
                <a:solidFill>
                  <a:schemeClr val="tx1"/>
                </a:solidFill>
                <a:latin typeface="Century Gothic" panose="020B0502020202020204" pitchFamily="34" charset="0"/>
              </a:rPr>
              <a:t>CARACTERÍSTICAS Y COMPETENCIAS CLAVE</a:t>
            </a:r>
          </a:p>
          <a:p>
            <a:pPr algn="just"/>
            <a:r>
              <a:rPr lang="es-ES" sz="900" dirty="0">
                <a:solidFill>
                  <a:schemeClr val="tx1"/>
                </a:solidFill>
                <a:latin typeface="Century Gothic" panose="020B0502020202020204" pitchFamily="34" charset="0"/>
              </a:rPr>
              <a:t>Habilidades tecnológicas</a:t>
            </a:r>
          </a:p>
          <a:p>
            <a:pPr algn="just"/>
            <a:r>
              <a:rPr lang="es-ES" sz="900" dirty="0">
                <a:solidFill>
                  <a:schemeClr val="tx1"/>
                </a:solidFill>
                <a:latin typeface="Century Gothic" panose="020B0502020202020204" pitchFamily="34" charset="0"/>
              </a:rPr>
              <a:t>Trabajo en equipo</a:t>
            </a:r>
          </a:p>
          <a:p>
            <a:pPr algn="just"/>
            <a:r>
              <a:rPr lang="es-ES" sz="900" dirty="0">
                <a:solidFill>
                  <a:schemeClr val="tx1"/>
                </a:solidFill>
                <a:latin typeface="Century Gothic" panose="020B0502020202020204" pitchFamily="34" charset="0"/>
              </a:rPr>
              <a:t>Resolución creativa de problemas</a:t>
            </a:r>
          </a:p>
          <a:p>
            <a:pPr algn="just"/>
            <a:r>
              <a:rPr lang="es-ES" sz="900" dirty="0">
                <a:solidFill>
                  <a:schemeClr val="tx1"/>
                </a:solidFill>
                <a:latin typeface="Century Gothic" panose="020B0502020202020204" pitchFamily="34" charset="0"/>
              </a:rPr>
              <a:t>Adaptabilidad</a:t>
            </a:r>
          </a:p>
          <a:p>
            <a:pPr algn="just"/>
            <a:r>
              <a:rPr lang="es-ES" sz="900" dirty="0">
                <a:solidFill>
                  <a:schemeClr val="tx1"/>
                </a:solidFill>
                <a:latin typeface="Century Gothic" panose="020B0502020202020204" pitchFamily="34" charset="0"/>
              </a:rPr>
              <a:t>Aprendizaje rápido</a:t>
            </a:r>
          </a:p>
          <a:p>
            <a:pPr algn="just"/>
            <a:r>
              <a:rPr lang="es-ES" sz="900" dirty="0">
                <a:solidFill>
                  <a:schemeClr val="tx1"/>
                </a:solidFill>
                <a:latin typeface="Century Gothic" panose="020B0502020202020204" pitchFamily="34" charset="0"/>
              </a:rPr>
              <a:t>Liderazgo</a:t>
            </a:r>
          </a:p>
        </p:txBody>
      </p:sp>
      <p:pic>
        <p:nvPicPr>
          <p:cNvPr id="3" name="Imagen 2">
            <a:extLst>
              <a:ext uri="{FF2B5EF4-FFF2-40B4-BE49-F238E27FC236}">
                <a16:creationId xmlns:a16="http://schemas.microsoft.com/office/drawing/2014/main" id="{EB3C51C4-7376-5599-689E-F25A63279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19" y="7564739"/>
            <a:ext cx="2158381" cy="2158381"/>
          </a:xfrm>
          <a:prstGeom prst="rect">
            <a:avLst/>
          </a:prstGeom>
        </p:spPr>
      </p:pic>
    </p:spTree>
    <p:extLst>
      <p:ext uri="{BB962C8B-B14F-4D97-AF65-F5344CB8AC3E}">
        <p14:creationId xmlns:p14="http://schemas.microsoft.com/office/powerpoint/2010/main" val="34347010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471</Words>
  <Application>Microsoft Office PowerPoint</Application>
  <PresentationFormat>A4 (210 x 297 mm)</PresentationFormat>
  <Paragraphs>56</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Century Gothic</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Condor Callupe</dc:creator>
  <cp:lastModifiedBy>LOZANO VILCAS CRISTINA</cp:lastModifiedBy>
  <cp:revision>15</cp:revision>
  <dcterms:created xsi:type="dcterms:W3CDTF">2024-10-28T03:38:11Z</dcterms:created>
  <dcterms:modified xsi:type="dcterms:W3CDTF">2024-12-11T02:13:46Z</dcterms:modified>
</cp:coreProperties>
</file>