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25145-4FDB-3A3E-6FD9-F7B80EB3F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i="0" dirty="0">
                <a:solidFill>
                  <a:srgbClr val="C9D1D9"/>
                </a:solidFill>
                <a:effectLst/>
                <a:latin typeface="-apple-system"/>
              </a:rPr>
              <a:t>primera entrega</a:t>
            </a:r>
            <a:br>
              <a:rPr lang="es-EC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s-EC" b="1" dirty="0" err="1">
                <a:solidFill>
                  <a:srgbClr val="C9D1D9"/>
                </a:solidFill>
                <a:latin typeface="-apple-system"/>
              </a:rPr>
              <a:t>Boundaries</a:t>
            </a:r>
            <a:endParaRPr lang="es-EC" b="1" dirty="0">
              <a:solidFill>
                <a:srgbClr val="C9D1D9"/>
              </a:solidFill>
              <a:latin typeface="-apple-system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4A6F3-0D5D-BF99-B14E-46FF1EB2B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1989708" cy="97762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Integrantes</a:t>
            </a:r>
            <a:r>
              <a:rPr lang="en-US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Benjamin Rios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Carolina Sanchez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640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E2BB8-3A66-94FE-9FF5-995F3AF9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Debian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6FD5E-C563-8814-F014-1DF8A2BC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 </a:t>
            </a:r>
            <a:r>
              <a:rPr lang="en-US" dirty="0" err="1"/>
              <a:t>dirigimos</a:t>
            </a:r>
            <a:r>
              <a:rPr lang="en-US" dirty="0"/>
              <a:t> al </a:t>
            </a:r>
            <a:r>
              <a:rPr lang="en-US" dirty="0" err="1"/>
              <a:t>link:https</a:t>
            </a:r>
            <a:r>
              <a:rPr lang="en-US" dirty="0"/>
              <a:t>://cdimage.debian.org/</a:t>
            </a:r>
            <a:r>
              <a:rPr lang="en-US" dirty="0" err="1"/>
              <a:t>cdimage</a:t>
            </a:r>
            <a:r>
              <a:rPr lang="en-US" dirty="0"/>
              <a:t>/unofficial/non-free/firmware/stable/current/</a:t>
            </a:r>
          </a:p>
          <a:p>
            <a:r>
              <a:rPr lang="en-US" dirty="0" err="1"/>
              <a:t>Descargamos</a:t>
            </a:r>
            <a:r>
              <a:rPr lang="en-US" dirty="0"/>
              <a:t> Tambien </a:t>
            </a:r>
            <a:r>
              <a:rPr lang="en-US" dirty="0" err="1"/>
              <a:t>balenaEtcher</a:t>
            </a:r>
            <a:r>
              <a:rPr lang="en-US" dirty="0"/>
              <a:t> que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q rufus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E3EC6C-583D-0D08-E023-C5F1D795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3815548"/>
            <a:ext cx="5211193" cy="28071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7FF381-4897-957E-2682-650B7EBA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180" y="3598136"/>
            <a:ext cx="475843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AE8E7-7596-34BB-FADB-1CB458D1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426128"/>
            <a:ext cx="10405443" cy="5040217"/>
          </a:xfrm>
        </p:spPr>
        <p:txBody>
          <a:bodyPr/>
          <a:lstStyle/>
          <a:p>
            <a:r>
              <a:rPr lang="en-US" dirty="0" err="1"/>
              <a:t>Seguimos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pasos para la </a:t>
            </a:r>
            <a:r>
              <a:rPr lang="en-US" dirty="0" err="1"/>
              <a:t>instalacion</a:t>
            </a:r>
            <a:r>
              <a:rPr lang="en-US" dirty="0"/>
              <a:t> y Debian se </a:t>
            </a:r>
            <a:r>
              <a:rPr lang="en-US" dirty="0" err="1"/>
              <a:t>instala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2003B3-6554-F17F-846A-A4D64D7D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1009915"/>
            <a:ext cx="6859480" cy="5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CA219-148E-73F2-DFE3-3BC3224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</a:t>
            </a:r>
            <a:r>
              <a:rPr lang="en-US" dirty="0" err="1"/>
              <a:t>codeblock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0D69D-E11C-0D4C-A315-D3523FF9A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03" y="1711711"/>
            <a:ext cx="9291215" cy="3450613"/>
          </a:xfrm>
        </p:spPr>
        <p:txBody>
          <a:bodyPr/>
          <a:lstStyle/>
          <a:p>
            <a:r>
              <a:rPr lang="en-US" dirty="0"/>
              <a:t>Primero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dirigimos</a:t>
            </a:r>
            <a:r>
              <a:rPr lang="en-US" dirty="0"/>
              <a:t> a la terminal y </a:t>
            </a:r>
            <a:r>
              <a:rPr lang="en-US" dirty="0" err="1"/>
              <a:t>colocamos</a:t>
            </a:r>
            <a:r>
              <a:rPr lang="en-US" dirty="0"/>
              <a:t> apt update y apt upgrade</a:t>
            </a:r>
          </a:p>
          <a:p>
            <a:r>
              <a:rPr lang="en-US" dirty="0" err="1"/>
              <a:t>Ingresamos</a:t>
            </a:r>
            <a:r>
              <a:rPr lang="en-US" dirty="0"/>
              <a:t> a la tienda de Debian y </a:t>
            </a:r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codeblock</a:t>
            </a:r>
            <a:r>
              <a:rPr lang="en-US" dirty="0"/>
              <a:t> e </a:t>
            </a:r>
            <a:r>
              <a:rPr lang="en-US" dirty="0" err="1"/>
              <a:t>instalamos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con </a:t>
            </a:r>
            <a:r>
              <a:rPr lang="en-US" dirty="0" err="1"/>
              <a:t>cmake</a:t>
            </a:r>
            <a:r>
              <a:rPr lang="en-US" dirty="0"/>
              <a:t>.</a:t>
            </a:r>
          </a:p>
          <a:p>
            <a:r>
              <a:rPr lang="en-US" dirty="0"/>
              <a:t>Las </a:t>
            </a:r>
            <a:r>
              <a:rPr lang="en-US" dirty="0" err="1"/>
              <a:t>dependencias</a:t>
            </a:r>
            <a:r>
              <a:rPr lang="en-US" dirty="0"/>
              <a:t> g++ son </a:t>
            </a:r>
            <a:r>
              <a:rPr lang="en-US" dirty="0" err="1"/>
              <a:t>instaladas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components de </a:t>
            </a:r>
            <a:r>
              <a:rPr lang="en-US" dirty="0" err="1"/>
              <a:t>cmake</a:t>
            </a:r>
            <a:r>
              <a:rPr lang="en-US" dirty="0"/>
              <a:t>.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7543B0-CE56-94F2-5528-740BC30A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4" y="3429000"/>
            <a:ext cx="2952750" cy="1552575"/>
          </a:xfrm>
          <a:prstGeom prst="rect">
            <a:avLst/>
          </a:prstGeom>
        </p:spPr>
      </p:pic>
      <p:pic>
        <p:nvPicPr>
          <p:cNvPr id="1028" name="Picture 4" descr="How to Install CMake on Debian 11">
            <a:extLst>
              <a:ext uri="{FF2B5EF4-FFF2-40B4-BE49-F238E27FC236}">
                <a16:creationId xmlns:a16="http://schemas.microsoft.com/office/drawing/2014/main" id="{97AD355A-5597-6A00-6FAE-8729FD90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02" y="3437017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0B850-4C9C-8B4F-92F6-57F8B3EF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Intalacion</a:t>
            </a:r>
            <a:r>
              <a:rPr lang="en-US" dirty="0"/>
              <a:t> de </a:t>
            </a:r>
            <a:r>
              <a:rPr lang="en-US" dirty="0" err="1"/>
              <a:t>libdcmtk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7D234-269B-D579-C86F-967D3985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terminal </a:t>
            </a:r>
            <a:r>
              <a:rPr lang="en-US" dirty="0" err="1"/>
              <a:t>colocamos</a:t>
            </a:r>
            <a:r>
              <a:rPr lang="en-US" dirty="0"/>
              <a:t> apt search </a:t>
            </a:r>
            <a:r>
              <a:rPr lang="en-US" dirty="0" err="1"/>
              <a:t>libdcmtk</a:t>
            </a:r>
            <a:endParaRPr lang="en-US" dirty="0"/>
          </a:p>
          <a:p>
            <a:r>
              <a:rPr lang="en-US" dirty="0"/>
              <a:t>Y </a:t>
            </a:r>
            <a:r>
              <a:rPr lang="en-US" dirty="0" err="1"/>
              <a:t>nos</a:t>
            </a:r>
            <a:r>
              <a:rPr lang="en-US" dirty="0"/>
              <a:t> sale las </a:t>
            </a:r>
            <a:r>
              <a:rPr lang="en-US" dirty="0" err="1"/>
              <a:t>libreias</a:t>
            </a:r>
            <a:r>
              <a:rPr lang="en-US" dirty="0"/>
              <a:t> q Debian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 </a:t>
            </a:r>
            <a:r>
              <a:rPr lang="en-US" dirty="0" err="1"/>
              <a:t>repositorio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8564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BC8F8-0832-6CDC-9EA6-9E46FAF2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	qt	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F96FA-DC7D-C662-94A6-A5CEAF5C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terminal </a:t>
            </a:r>
            <a:r>
              <a:rPr lang="en-US" dirty="0" err="1"/>
              <a:t>colocamos</a:t>
            </a:r>
            <a:r>
              <a:rPr lang="en-US" dirty="0"/>
              <a:t> </a:t>
            </a:r>
            <a:r>
              <a:rPr lang="es-EC" altLang="es-EC" dirty="0"/>
              <a:t>apt-</a:t>
            </a:r>
            <a:r>
              <a:rPr lang="es-EC" altLang="es-EC" dirty="0" err="1"/>
              <a:t>get</a:t>
            </a:r>
            <a:r>
              <a:rPr lang="es-EC" altLang="es-EC" dirty="0"/>
              <a:t> </a:t>
            </a:r>
            <a:r>
              <a:rPr lang="es-EC" altLang="es-EC" dirty="0" err="1"/>
              <a:t>update</a:t>
            </a:r>
            <a:r>
              <a:rPr lang="es-EC" altLang="es-EC" dirty="0"/>
              <a:t> y  sudo apt-</a:t>
            </a:r>
            <a:r>
              <a:rPr lang="es-EC" altLang="es-EC" dirty="0" err="1"/>
              <a:t>get</a:t>
            </a:r>
            <a:r>
              <a:rPr lang="es-EC" altLang="es-EC" dirty="0"/>
              <a:t> </a:t>
            </a:r>
            <a:r>
              <a:rPr lang="es-EC" altLang="es-EC" dirty="0" err="1"/>
              <a:t>upgrade</a:t>
            </a:r>
            <a:r>
              <a:rPr lang="es-EC" altLang="es-EC" dirty="0"/>
              <a:t> </a:t>
            </a:r>
          </a:p>
          <a:p>
            <a:r>
              <a:rPr lang="es-EC" altLang="es-EC" dirty="0"/>
              <a:t>apt-</a:t>
            </a:r>
            <a:r>
              <a:rPr lang="es-EC" altLang="es-EC" dirty="0" err="1"/>
              <a:t>get</a:t>
            </a:r>
            <a:r>
              <a:rPr lang="es-EC" altLang="es-EC" dirty="0"/>
              <a:t> -y </a:t>
            </a:r>
            <a:r>
              <a:rPr lang="es-EC" altLang="es-EC" dirty="0" err="1"/>
              <a:t>install</a:t>
            </a:r>
            <a:r>
              <a:rPr lang="es-EC" altLang="es-EC" dirty="0"/>
              <a:t> </a:t>
            </a:r>
            <a:r>
              <a:rPr lang="es-EC" altLang="es-EC" dirty="0" err="1"/>
              <a:t>build-essential</a:t>
            </a:r>
            <a:r>
              <a:rPr lang="es-EC" altLang="es-EC" dirty="0"/>
              <a:t> </a:t>
            </a:r>
            <a:r>
              <a:rPr lang="es-EC" altLang="es-EC" dirty="0" err="1"/>
              <a:t>openssl</a:t>
            </a:r>
            <a:r>
              <a:rPr lang="es-EC" altLang="es-EC" dirty="0"/>
              <a:t> </a:t>
            </a:r>
            <a:r>
              <a:rPr lang="es-EC" altLang="es-EC" dirty="0" err="1"/>
              <a:t>libssl-dev</a:t>
            </a:r>
            <a:r>
              <a:rPr lang="es-EC" altLang="es-EC" dirty="0"/>
              <a:t> libssl1.0 libgl1-mesa-dev libqt5x11extras5 </a:t>
            </a:r>
          </a:p>
          <a:p>
            <a:r>
              <a:rPr lang="es-EC" altLang="es-EC" dirty="0"/>
              <a:t>Nos </a:t>
            </a:r>
            <a:r>
              <a:rPr lang="es-EC" altLang="es-EC" dirty="0" err="1"/>
              <a:t>diregimos</a:t>
            </a:r>
            <a:r>
              <a:rPr lang="es-EC" altLang="es-EC" dirty="0"/>
              <a:t> al </a:t>
            </a:r>
            <a:r>
              <a:rPr lang="es-EC" altLang="es-EC" dirty="0" err="1"/>
              <a:t>link:https</a:t>
            </a:r>
            <a:r>
              <a:rPr lang="es-EC" altLang="es-EC" dirty="0"/>
              <a:t>://www.qt.io/download-qt-installer y damos </a:t>
            </a:r>
            <a:r>
              <a:rPr lang="es-EC" altLang="es-EC" dirty="0" err="1"/>
              <a:t>click</a:t>
            </a:r>
            <a:r>
              <a:rPr lang="es-EC" altLang="es-EC" dirty="0"/>
              <a:t> en descargar</a:t>
            </a:r>
          </a:p>
          <a:p>
            <a:endParaRPr lang="es-EC" altLang="es-EC" dirty="0"/>
          </a:p>
          <a:p>
            <a:endParaRPr lang="es-EC" altLang="es-EC" dirty="0"/>
          </a:p>
          <a:p>
            <a:endParaRPr lang="es-EC" altLang="es-EC" dirty="0"/>
          </a:p>
          <a:p>
            <a:endParaRPr lang="es-EC" dirty="0"/>
          </a:p>
        </p:txBody>
      </p:sp>
      <p:pic>
        <p:nvPicPr>
          <p:cNvPr id="2057" name="Picture 9" descr="Qt download site">
            <a:extLst>
              <a:ext uri="{FF2B5EF4-FFF2-40B4-BE49-F238E27FC236}">
                <a16:creationId xmlns:a16="http://schemas.microsoft.com/office/drawing/2014/main" id="{8B4FABF9-30D7-3C6E-18FA-9F69F22A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2" y="4366493"/>
            <a:ext cx="5951134" cy="21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select Qt screenshot">
            <a:extLst>
              <a:ext uri="{FF2B5EF4-FFF2-40B4-BE49-F238E27FC236}">
                <a16:creationId xmlns:a16="http://schemas.microsoft.com/office/drawing/2014/main" id="{774EE6D2-A163-6B3F-0F53-68C87F6B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0" y="3813048"/>
            <a:ext cx="4370070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45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15</TotalTime>
  <Words>170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Rockwell</vt:lpstr>
      <vt:lpstr>Galería</vt:lpstr>
      <vt:lpstr>primera entrega Boundaries</vt:lpstr>
      <vt:lpstr>Instalacion de Debian</vt:lpstr>
      <vt:lpstr>Presentación de PowerPoint</vt:lpstr>
      <vt:lpstr>Instalacion de codeblock</vt:lpstr>
      <vt:lpstr>Intalacion de libdcmtk</vt:lpstr>
      <vt:lpstr>Instalacion de  qt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 Boundaries</dc:title>
  <dc:creator>Krito Wonka</dc:creator>
  <cp:lastModifiedBy>Krito Wonka</cp:lastModifiedBy>
  <cp:revision>3</cp:revision>
  <dcterms:created xsi:type="dcterms:W3CDTF">2022-11-09T19:59:37Z</dcterms:created>
  <dcterms:modified xsi:type="dcterms:W3CDTF">2022-11-09T20:14:54Z</dcterms:modified>
</cp:coreProperties>
</file>