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415697-B7C5-40A4-9D08-41E717BF54DA}">
  <a:tblStyle styleId="{CF415697-B7C5-40A4-9D08-41E717BF54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73bb74ae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73bb74ae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73bb74ae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73bb74ae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73bb74ae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73bb74ae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73bb74ae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73bb74ae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73bb74ae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73bb74ae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73bb74ae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73bb74ae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73bb74ae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73bb74ae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73bb74ae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73bb74ae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73bb74ae1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73bb74ae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73bb74ae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73bb74ae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73bb74ae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73bb74ae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73bb74ae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73bb74ae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73bb74ae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73bb74ae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73bb74ae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73bb74ae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73bb74ae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73bb74ae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73bb74ae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73bb74ae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73bb74ae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73bb74ae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73bb74ae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73bb74ae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73bb74ae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73bb74ae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73bb74ae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73bb74ae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73bb74ae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73bb74ae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3bb74ae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3bb74ae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73bb74ae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73bb74ae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3bb74ae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73bb74ae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73bb74ae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73bb74ae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7.png"/><Relationship Id="rId9"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4.jpg"/><Relationship Id="rId7" Type="http://schemas.openxmlformats.org/officeDocument/2006/relationships/image" Target="../media/image15.jpg"/><Relationship Id="rId8"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8.jpg"/><Relationship Id="rId4" Type="http://schemas.openxmlformats.org/officeDocument/2006/relationships/image" Target="../media/image5.jpg"/><Relationship Id="rId9" Type="http://schemas.openxmlformats.org/officeDocument/2006/relationships/image" Target="../media/image2.png"/><Relationship Id="rId5" Type="http://schemas.openxmlformats.org/officeDocument/2006/relationships/image" Target="../media/image13.jpg"/><Relationship Id="rId6" Type="http://schemas.openxmlformats.org/officeDocument/2006/relationships/image" Target="../media/image9.jpg"/><Relationship Id="rId7" Type="http://schemas.openxmlformats.org/officeDocument/2006/relationships/image" Target="../media/image14.jpg"/><Relationship Id="rId8"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9.jpg"/><Relationship Id="rId6" Type="http://schemas.openxmlformats.org/officeDocument/2006/relationships/image" Target="../media/image23.jpg"/><Relationship Id="rId7" Type="http://schemas.openxmlformats.org/officeDocument/2006/relationships/image" Target="../media/image18.jpg"/><Relationship Id="rId8" Type="http://schemas.openxmlformats.org/officeDocument/2006/relationships/image" Target="../media/image2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9.jpg"/><Relationship Id="rId6" Type="http://schemas.openxmlformats.org/officeDocument/2006/relationships/image" Target="../media/image23.jpg"/><Relationship Id="rId7" Type="http://schemas.openxmlformats.org/officeDocument/2006/relationships/image" Target="../media/image18.jpg"/><Relationship Id="rId8" Type="http://schemas.openxmlformats.org/officeDocument/2006/relationships/image" Target="../media/image2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2.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22.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1 - Fixed">
  <p:cSld name="Presentation Title Slide Opt 1 - Fixed">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0" y="0"/>
            <a:ext cx="9151494" cy="5143499"/>
          </a:xfrm>
          <a:prstGeom prst="rect">
            <a:avLst/>
          </a:prstGeom>
          <a:noFill/>
          <a:ln>
            <a:noFill/>
          </a:ln>
        </p:spPr>
      </p:pic>
      <p:pic>
        <p:nvPicPr>
          <p:cNvPr descr="A picture containing dark&#10;&#10;Description automatically generated" id="14" name="Google Shape;14;p2"/>
          <p:cNvPicPr preferRelativeResize="0"/>
          <p:nvPr/>
        </p:nvPicPr>
        <p:blipFill rotWithShape="1">
          <a:blip r:embed="rId3">
            <a:alphaModFix/>
          </a:blip>
          <a:srcRect b="0" l="3458" r="3579" t="27087"/>
          <a:stretch/>
        </p:blipFill>
        <p:spPr>
          <a:xfrm rot="10800000">
            <a:off x="-10793" y="4185401"/>
            <a:ext cx="9162288" cy="965595"/>
          </a:xfrm>
          <a:prstGeom prst="rect">
            <a:avLst/>
          </a:prstGeom>
          <a:noFill/>
          <a:ln>
            <a:noFill/>
          </a:ln>
        </p:spPr>
      </p:pic>
      <p:pic>
        <p:nvPicPr>
          <p:cNvPr descr="A picture containing dark&#10;&#10;Description automatically generated" id="15" name="Google Shape;15;p2"/>
          <p:cNvPicPr preferRelativeResize="0"/>
          <p:nvPr/>
        </p:nvPicPr>
        <p:blipFill rotWithShape="1">
          <a:blip r:embed="rId3">
            <a:alphaModFix/>
          </a:blip>
          <a:srcRect b="0" l="3458" r="3579" t="27087"/>
          <a:stretch/>
        </p:blipFill>
        <p:spPr>
          <a:xfrm>
            <a:off x="-10793" y="-13717"/>
            <a:ext cx="9162288" cy="965595"/>
          </a:xfrm>
          <a:prstGeom prst="rect">
            <a:avLst/>
          </a:prstGeom>
          <a:noFill/>
          <a:ln>
            <a:noFill/>
          </a:ln>
        </p:spPr>
      </p:pic>
      <p:sp>
        <p:nvSpPr>
          <p:cNvPr id="16" name="Google Shape;16;p2"/>
          <p:cNvSpPr txBox="1"/>
          <p:nvPr>
            <p:ph type="ctrTitle"/>
          </p:nvPr>
        </p:nvSpPr>
        <p:spPr>
          <a:xfrm>
            <a:off x="685800" y="3138060"/>
            <a:ext cx="7772400" cy="522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66A1"/>
              </a:buClr>
              <a:buSzPts val="3300"/>
              <a:buFont typeface="Calibri"/>
              <a:buNone/>
              <a:defRPr i="0" sz="3300">
                <a:solidFill>
                  <a:srgbClr val="0066A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685800" y="3730100"/>
            <a:ext cx="7772400" cy="9567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750"/>
              </a:spcBef>
              <a:spcAft>
                <a:spcPts val="0"/>
              </a:spcAft>
              <a:buSzPts val="2100"/>
              <a:buNone/>
              <a:defRPr b="1" i="1" sz="2100">
                <a:solidFill>
                  <a:srgbClr val="7F7F7F"/>
                </a:solidFill>
                <a:latin typeface="Calibri"/>
                <a:ea typeface="Calibri"/>
                <a:cs typeface="Calibri"/>
                <a:sym typeface="Calibri"/>
              </a:defRPr>
            </a:lvl1pPr>
            <a:lvl2pPr lvl="1" rtl="0" algn="ctr">
              <a:lnSpc>
                <a:spcPct val="90000"/>
              </a:lnSpc>
              <a:spcBef>
                <a:spcPts val="375"/>
              </a:spcBef>
              <a:spcAft>
                <a:spcPts val="0"/>
              </a:spcAft>
              <a:buSzPts val="1500"/>
              <a:buNone/>
              <a:defRPr sz="1500"/>
            </a:lvl2pPr>
            <a:lvl3pPr lvl="2" rtl="0" algn="ctr">
              <a:lnSpc>
                <a:spcPct val="90000"/>
              </a:lnSpc>
              <a:spcBef>
                <a:spcPts val="375"/>
              </a:spcBef>
              <a:spcAft>
                <a:spcPts val="0"/>
              </a:spcAft>
              <a:buSzPts val="1350"/>
              <a:buNone/>
              <a:defRPr sz="1350"/>
            </a:lvl3pPr>
            <a:lvl4pPr lvl="3" rtl="0" algn="ctr">
              <a:lnSpc>
                <a:spcPct val="90000"/>
              </a:lnSpc>
              <a:spcBef>
                <a:spcPts val="375"/>
              </a:spcBef>
              <a:spcAft>
                <a:spcPts val="0"/>
              </a:spcAft>
              <a:buSzPts val="1200"/>
              <a:buNone/>
              <a:defRPr sz="1200"/>
            </a:lvl4pPr>
            <a:lvl5pPr lvl="4" rtl="0" algn="ctr">
              <a:lnSpc>
                <a:spcPct val="90000"/>
              </a:lnSpc>
              <a:spcBef>
                <a:spcPts val="375"/>
              </a:spcBef>
              <a:spcAft>
                <a:spcPts val="0"/>
              </a:spcAft>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b="0" i="0" sz="900" u="none" cap="none" strike="noStrike">
                <a:solidFill>
                  <a:srgbClr val="0066A1"/>
                </a:solidFill>
                <a:latin typeface="Calibri"/>
                <a:ea typeface="Calibri"/>
                <a:cs typeface="Calibri"/>
                <a:sym typeface="Calibri"/>
              </a:defRPr>
            </a:lvl1pPr>
            <a:lvl2pPr indent="0" lvl="1" marL="0" rtl="0" algn="l">
              <a:spcBef>
                <a:spcPts val="0"/>
              </a:spcBef>
              <a:buNone/>
              <a:defRPr b="0" i="0" sz="900" u="none" cap="none" strike="noStrike">
                <a:solidFill>
                  <a:srgbClr val="0066A1"/>
                </a:solidFill>
                <a:latin typeface="Calibri"/>
                <a:ea typeface="Calibri"/>
                <a:cs typeface="Calibri"/>
                <a:sym typeface="Calibri"/>
              </a:defRPr>
            </a:lvl2pPr>
            <a:lvl3pPr indent="0" lvl="2" marL="0" rtl="0" algn="l">
              <a:spcBef>
                <a:spcPts val="0"/>
              </a:spcBef>
              <a:buNone/>
              <a:defRPr b="0" i="0" sz="900" u="none" cap="none" strike="noStrike">
                <a:solidFill>
                  <a:srgbClr val="0066A1"/>
                </a:solidFill>
                <a:latin typeface="Calibri"/>
                <a:ea typeface="Calibri"/>
                <a:cs typeface="Calibri"/>
                <a:sym typeface="Calibri"/>
              </a:defRPr>
            </a:lvl3pPr>
            <a:lvl4pPr indent="0" lvl="3" marL="0" rtl="0" algn="l">
              <a:spcBef>
                <a:spcPts val="0"/>
              </a:spcBef>
              <a:buNone/>
              <a:defRPr b="0" i="0" sz="900" u="none" cap="none" strike="noStrike">
                <a:solidFill>
                  <a:srgbClr val="0066A1"/>
                </a:solidFill>
                <a:latin typeface="Calibri"/>
                <a:ea typeface="Calibri"/>
                <a:cs typeface="Calibri"/>
                <a:sym typeface="Calibri"/>
              </a:defRPr>
            </a:lvl4pPr>
            <a:lvl5pPr indent="0" lvl="4" marL="0" rtl="0" algn="l">
              <a:spcBef>
                <a:spcPts val="0"/>
              </a:spcBef>
              <a:buNone/>
              <a:defRPr b="0" i="0" sz="900" u="none" cap="none" strike="noStrike">
                <a:solidFill>
                  <a:srgbClr val="0066A1"/>
                </a:solidFill>
                <a:latin typeface="Calibri"/>
                <a:ea typeface="Calibri"/>
                <a:cs typeface="Calibri"/>
                <a:sym typeface="Calibri"/>
              </a:defRPr>
            </a:lvl5pPr>
            <a:lvl6pPr indent="0" lvl="5" marL="0" rtl="0" algn="l">
              <a:spcBef>
                <a:spcPts val="0"/>
              </a:spcBef>
              <a:buNone/>
              <a:defRPr b="0" i="0" sz="900" u="none" cap="none" strike="noStrike">
                <a:solidFill>
                  <a:srgbClr val="0066A1"/>
                </a:solidFill>
                <a:latin typeface="Calibri"/>
                <a:ea typeface="Calibri"/>
                <a:cs typeface="Calibri"/>
                <a:sym typeface="Calibri"/>
              </a:defRPr>
            </a:lvl6pPr>
            <a:lvl7pPr indent="0" lvl="6" marL="0" rtl="0" algn="l">
              <a:spcBef>
                <a:spcPts val="0"/>
              </a:spcBef>
              <a:buNone/>
              <a:defRPr b="0" i="0" sz="900" u="none" cap="none" strike="noStrike">
                <a:solidFill>
                  <a:srgbClr val="0066A1"/>
                </a:solidFill>
                <a:latin typeface="Calibri"/>
                <a:ea typeface="Calibri"/>
                <a:cs typeface="Calibri"/>
                <a:sym typeface="Calibri"/>
              </a:defRPr>
            </a:lvl7pPr>
            <a:lvl8pPr indent="0" lvl="7" marL="0" rtl="0" algn="l">
              <a:spcBef>
                <a:spcPts val="0"/>
              </a:spcBef>
              <a:buNone/>
              <a:defRPr b="0" i="0" sz="900" u="none" cap="none" strike="noStrike">
                <a:solidFill>
                  <a:srgbClr val="0066A1"/>
                </a:solidFill>
                <a:latin typeface="Calibri"/>
                <a:ea typeface="Calibri"/>
                <a:cs typeface="Calibri"/>
                <a:sym typeface="Calibri"/>
              </a:defRPr>
            </a:lvl8pPr>
            <a:lvl9pPr indent="0" lvl="8" marL="0" rtl="0" algn="l">
              <a:spcBef>
                <a:spcPts val="0"/>
              </a:spcBef>
              <a:buNone/>
              <a:defRPr b="0" i="0" sz="9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19" name="Google Shape;19;p2"/>
          <p:cNvPicPr preferRelativeResize="0"/>
          <p:nvPr/>
        </p:nvPicPr>
        <p:blipFill rotWithShape="1">
          <a:blip r:embed="rId4">
            <a:alphaModFix/>
          </a:blip>
          <a:srcRect b="0" l="0" r="0" t="0"/>
          <a:stretch/>
        </p:blipFill>
        <p:spPr>
          <a:xfrm>
            <a:off x="7613960" y="4131398"/>
            <a:ext cx="1221339" cy="681678"/>
          </a:xfrm>
          <a:prstGeom prst="rect">
            <a:avLst/>
          </a:prstGeom>
          <a:noFill/>
          <a:ln>
            <a:noFill/>
          </a:ln>
        </p:spPr>
      </p:pic>
      <p:sp>
        <p:nvSpPr>
          <p:cNvPr id="20" name="Google Shape;20;p2"/>
          <p:cNvSpPr txBox="1"/>
          <p:nvPr/>
        </p:nvSpPr>
        <p:spPr>
          <a:xfrm>
            <a:off x="685392" y="4654044"/>
            <a:ext cx="6624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100" u="none" cap="none" strike="noStrike">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text, light&#10;&#10;Description automatically generated" id="21" name="Google Shape;21;p2"/>
          <p:cNvPicPr preferRelativeResize="0"/>
          <p:nvPr/>
        </p:nvPicPr>
        <p:blipFill rotWithShape="1">
          <a:blip r:embed="rId5">
            <a:alphaModFix/>
          </a:blip>
          <a:srcRect b="0" l="0" r="0" t="0"/>
          <a:stretch/>
        </p:blipFill>
        <p:spPr>
          <a:xfrm>
            <a:off x="-14400" y="652552"/>
            <a:ext cx="1828800" cy="1828800"/>
          </a:xfrm>
          <a:prstGeom prst="rect">
            <a:avLst/>
          </a:prstGeom>
          <a:noFill/>
          <a:ln>
            <a:noFill/>
          </a:ln>
        </p:spPr>
      </p:pic>
      <p:pic>
        <p:nvPicPr>
          <p:cNvPr descr="A computer mouse on a keyboard&#10;&#10;Description automatically generated with medium confidence" id="22" name="Google Shape;22;p2"/>
          <p:cNvPicPr preferRelativeResize="0"/>
          <p:nvPr/>
        </p:nvPicPr>
        <p:blipFill rotWithShape="1">
          <a:blip r:embed="rId6">
            <a:alphaModFix/>
          </a:blip>
          <a:srcRect b="0" l="0" r="0" t="0"/>
          <a:stretch/>
        </p:blipFill>
        <p:spPr>
          <a:xfrm>
            <a:off x="1818000" y="652552"/>
            <a:ext cx="1828800" cy="1828800"/>
          </a:xfrm>
          <a:prstGeom prst="rect">
            <a:avLst/>
          </a:prstGeom>
          <a:noFill/>
          <a:ln>
            <a:noFill/>
          </a:ln>
        </p:spPr>
      </p:pic>
      <p:pic>
        <p:nvPicPr>
          <p:cNvPr descr="Chart&#10;&#10;Description automatically generated with medium confidence" id="23" name="Google Shape;23;p2"/>
          <p:cNvPicPr preferRelativeResize="0"/>
          <p:nvPr/>
        </p:nvPicPr>
        <p:blipFill rotWithShape="1">
          <a:blip r:embed="rId7">
            <a:alphaModFix/>
          </a:blip>
          <a:srcRect b="0" l="0" r="0" t="0"/>
          <a:stretch/>
        </p:blipFill>
        <p:spPr>
          <a:xfrm>
            <a:off x="3650400" y="652552"/>
            <a:ext cx="1828800" cy="1828800"/>
          </a:xfrm>
          <a:prstGeom prst="rect">
            <a:avLst/>
          </a:prstGeom>
          <a:noFill/>
          <a:ln>
            <a:noFill/>
          </a:ln>
        </p:spPr>
      </p:pic>
      <p:pic>
        <p:nvPicPr>
          <p:cNvPr descr="A picture containing text, indoor&#10;&#10;Description automatically generated" id="24" name="Google Shape;24;p2"/>
          <p:cNvPicPr preferRelativeResize="0"/>
          <p:nvPr/>
        </p:nvPicPr>
        <p:blipFill rotWithShape="1">
          <a:blip r:embed="rId8">
            <a:alphaModFix/>
          </a:blip>
          <a:srcRect b="0" l="0" r="0" t="0"/>
          <a:stretch/>
        </p:blipFill>
        <p:spPr>
          <a:xfrm>
            <a:off x="5482800" y="652552"/>
            <a:ext cx="1828800" cy="1828800"/>
          </a:xfrm>
          <a:prstGeom prst="rect">
            <a:avLst/>
          </a:prstGeom>
          <a:noFill/>
          <a:ln>
            <a:noFill/>
          </a:ln>
        </p:spPr>
      </p:pic>
      <p:pic>
        <p:nvPicPr>
          <p:cNvPr descr="A picture containing text, electronics, circuit&#10;&#10;Description automatically generated" id="25" name="Google Shape;25;p2"/>
          <p:cNvPicPr preferRelativeResize="0"/>
          <p:nvPr/>
        </p:nvPicPr>
        <p:blipFill rotWithShape="1">
          <a:blip r:embed="rId9">
            <a:alphaModFix/>
          </a:blip>
          <a:srcRect b="0" l="0" r="0" t="0"/>
          <a:stretch/>
        </p:blipFill>
        <p:spPr>
          <a:xfrm>
            <a:off x="7315200" y="652552"/>
            <a:ext cx="1828800" cy="1828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1" name="Shape 101"/>
        <p:cNvGrpSpPr/>
        <p:nvPr/>
      </p:nvGrpSpPr>
      <p:grpSpPr>
        <a:xfrm>
          <a:off x="0" y="0"/>
          <a:ext cx="0" cy="0"/>
          <a:chOff x="0" y="0"/>
          <a:chExt cx="0" cy="0"/>
        </a:xfrm>
      </p:grpSpPr>
      <p:sp>
        <p:nvSpPr>
          <p:cNvPr id="102" name="Google Shape;102;p11"/>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1"/>
          <p:cNvSpPr txBox="1"/>
          <p:nvPr>
            <p:ph idx="1" type="body"/>
          </p:nvPr>
        </p:nvSpPr>
        <p:spPr>
          <a:xfrm>
            <a:off x="4629150" y="2844601"/>
            <a:ext cx="3886200" cy="136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4" name="Google Shape;104;p11"/>
          <p:cNvSpPr txBox="1"/>
          <p:nvPr>
            <p:ph idx="2" type="body"/>
          </p:nvPr>
        </p:nvSpPr>
        <p:spPr>
          <a:xfrm>
            <a:off x="628650" y="1369219"/>
            <a:ext cx="3886200" cy="284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5" name="Google Shape;105;p11"/>
          <p:cNvSpPr txBox="1"/>
          <p:nvPr>
            <p:ph idx="3" type="body"/>
          </p:nvPr>
        </p:nvSpPr>
        <p:spPr>
          <a:xfrm>
            <a:off x="4629150" y="1369219"/>
            <a:ext cx="3886200" cy="136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6" name="Google Shape;106;p11"/>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07" name="Google Shape;107;p11"/>
          <p:cNvSpPr txBox="1"/>
          <p:nvPr>
            <p:ph idx="4"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8" name="Shape 108"/>
        <p:cNvGrpSpPr/>
        <p:nvPr/>
      </p:nvGrpSpPr>
      <p:grpSpPr>
        <a:xfrm>
          <a:off x="0" y="0"/>
          <a:ext cx="0" cy="0"/>
          <a:chOff x="0" y="0"/>
          <a:chExt cx="0" cy="0"/>
        </a:xfrm>
      </p:grpSpPr>
      <p:sp>
        <p:nvSpPr>
          <p:cNvPr id="109" name="Google Shape;109;p12"/>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2"/>
          <p:cNvSpPr txBox="1"/>
          <p:nvPr>
            <p:ph idx="1" type="body"/>
          </p:nvPr>
        </p:nvSpPr>
        <p:spPr>
          <a:xfrm>
            <a:off x="4629150" y="2128102"/>
            <a:ext cx="3886200" cy="2085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1" name="Google Shape;111;p12"/>
          <p:cNvSpPr txBox="1"/>
          <p:nvPr>
            <p:ph idx="2" type="body"/>
          </p:nvPr>
        </p:nvSpPr>
        <p:spPr>
          <a:xfrm>
            <a:off x="628650" y="1369219"/>
            <a:ext cx="3886200" cy="284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2" name="Google Shape;112;p12"/>
          <p:cNvSpPr txBox="1"/>
          <p:nvPr>
            <p:ph idx="3" type="body"/>
          </p:nvPr>
        </p:nvSpPr>
        <p:spPr>
          <a:xfrm>
            <a:off x="4629150" y="1369219"/>
            <a:ext cx="3886200" cy="759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500"/>
              <a:buNone/>
              <a:defRPr sz="1500"/>
            </a:lvl1pPr>
            <a:lvl2pPr indent="-314325" lvl="1" marL="914400" rtl="0" algn="l">
              <a:lnSpc>
                <a:spcPct val="90000"/>
              </a:lnSpc>
              <a:spcBef>
                <a:spcPts val="375"/>
              </a:spcBef>
              <a:spcAft>
                <a:spcPts val="0"/>
              </a:spcAft>
              <a:buSzPts val="1350"/>
              <a:buChar char="-"/>
              <a:defRPr sz="1350"/>
            </a:lvl2pPr>
            <a:lvl3pPr indent="-314325" lvl="2" marL="1371600" rtl="0" algn="l">
              <a:lnSpc>
                <a:spcPct val="90000"/>
              </a:lnSpc>
              <a:spcBef>
                <a:spcPts val="375"/>
              </a:spcBef>
              <a:spcAft>
                <a:spcPts val="0"/>
              </a:spcAft>
              <a:buSzPts val="1350"/>
              <a:buChar char="•"/>
              <a:defRPr sz="1350"/>
            </a:lvl3pPr>
            <a:lvl4pPr indent="-314325" lvl="3" marL="1828800" rtl="0" algn="l">
              <a:lnSpc>
                <a:spcPct val="90000"/>
              </a:lnSpc>
              <a:spcBef>
                <a:spcPts val="375"/>
              </a:spcBef>
              <a:spcAft>
                <a:spcPts val="0"/>
              </a:spcAft>
              <a:buSzPts val="1350"/>
              <a:buChar char="▪"/>
              <a:defRPr sz="1350"/>
            </a:lvl4pPr>
            <a:lvl5pPr indent="-314325" lvl="4" marL="2286000" rtl="0" algn="l">
              <a:lnSpc>
                <a:spcPct val="90000"/>
              </a:lnSpc>
              <a:spcBef>
                <a:spcPts val="375"/>
              </a:spcBef>
              <a:spcAft>
                <a:spcPts val="0"/>
              </a:spcAft>
              <a:buSzPts val="1350"/>
              <a:buChar char="o"/>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3" name="Google Shape;113;p12"/>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14" name="Google Shape;114;p12"/>
          <p:cNvSpPr txBox="1"/>
          <p:nvPr>
            <p:ph idx="4"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ext, Bullets">
  <p:cSld name="Content, Text, Bullets">
    <p:spTree>
      <p:nvGrpSpPr>
        <p:cNvPr id="115" name="Shape 115"/>
        <p:cNvGrpSpPr/>
        <p:nvPr/>
      </p:nvGrpSpPr>
      <p:grpSpPr>
        <a:xfrm>
          <a:off x="0" y="0"/>
          <a:ext cx="0" cy="0"/>
          <a:chOff x="0" y="0"/>
          <a:chExt cx="0" cy="0"/>
        </a:xfrm>
      </p:grpSpPr>
      <p:sp>
        <p:nvSpPr>
          <p:cNvPr id="116" name="Google Shape;116;p13"/>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3"/>
          <p:cNvSpPr txBox="1"/>
          <p:nvPr>
            <p:ph idx="1" type="body"/>
          </p:nvPr>
        </p:nvSpPr>
        <p:spPr>
          <a:xfrm>
            <a:off x="628650" y="1361923"/>
            <a:ext cx="3886200" cy="28518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8" name="Google Shape;118;p13"/>
          <p:cNvSpPr txBox="1"/>
          <p:nvPr>
            <p:ph idx="2" type="body"/>
          </p:nvPr>
        </p:nvSpPr>
        <p:spPr>
          <a:xfrm>
            <a:off x="4629150" y="2128101"/>
            <a:ext cx="3886200" cy="208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9" name="Google Shape;119;p13"/>
          <p:cNvSpPr txBox="1"/>
          <p:nvPr>
            <p:ph idx="3" type="body"/>
          </p:nvPr>
        </p:nvSpPr>
        <p:spPr>
          <a:xfrm>
            <a:off x="4629150" y="1369219"/>
            <a:ext cx="3886200" cy="759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500"/>
              <a:buNone/>
              <a:defRPr sz="1500"/>
            </a:lvl1pPr>
            <a:lvl2pPr indent="-314325" lvl="1" marL="914400" rtl="0" algn="l">
              <a:lnSpc>
                <a:spcPct val="90000"/>
              </a:lnSpc>
              <a:spcBef>
                <a:spcPts val="375"/>
              </a:spcBef>
              <a:spcAft>
                <a:spcPts val="0"/>
              </a:spcAft>
              <a:buSzPts val="1350"/>
              <a:buChar char="-"/>
              <a:defRPr sz="1350"/>
            </a:lvl2pPr>
            <a:lvl3pPr indent="-314325" lvl="2" marL="1371600" rtl="0" algn="l">
              <a:lnSpc>
                <a:spcPct val="90000"/>
              </a:lnSpc>
              <a:spcBef>
                <a:spcPts val="375"/>
              </a:spcBef>
              <a:spcAft>
                <a:spcPts val="0"/>
              </a:spcAft>
              <a:buSzPts val="1350"/>
              <a:buChar char="•"/>
              <a:defRPr sz="1350"/>
            </a:lvl3pPr>
            <a:lvl4pPr indent="-314325" lvl="3" marL="1828800" rtl="0" algn="l">
              <a:lnSpc>
                <a:spcPct val="90000"/>
              </a:lnSpc>
              <a:spcBef>
                <a:spcPts val="375"/>
              </a:spcBef>
              <a:spcAft>
                <a:spcPts val="0"/>
              </a:spcAft>
              <a:buSzPts val="1350"/>
              <a:buChar char="▪"/>
              <a:defRPr sz="1350"/>
            </a:lvl4pPr>
            <a:lvl5pPr indent="-314325" lvl="4" marL="2286000" rtl="0" algn="l">
              <a:lnSpc>
                <a:spcPct val="90000"/>
              </a:lnSpc>
              <a:spcBef>
                <a:spcPts val="375"/>
              </a:spcBef>
              <a:spcAft>
                <a:spcPts val="0"/>
              </a:spcAft>
              <a:buSzPts val="1350"/>
              <a:buChar char="o"/>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0" name="Google Shape;120;p13"/>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21" name="Google Shape;121;p13"/>
          <p:cNvSpPr txBox="1"/>
          <p:nvPr>
            <p:ph idx="4"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22" name="Shape 122"/>
        <p:cNvGrpSpPr/>
        <p:nvPr/>
      </p:nvGrpSpPr>
      <p:grpSpPr>
        <a:xfrm>
          <a:off x="0" y="0"/>
          <a:ext cx="0" cy="0"/>
          <a:chOff x="0" y="0"/>
          <a:chExt cx="0" cy="0"/>
        </a:xfrm>
      </p:grpSpPr>
      <p:sp>
        <p:nvSpPr>
          <p:cNvPr id="123" name="Google Shape;123;p14"/>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14"/>
          <p:cNvSpPr txBox="1"/>
          <p:nvPr>
            <p:ph idx="1" type="body"/>
          </p:nvPr>
        </p:nvSpPr>
        <p:spPr>
          <a:xfrm>
            <a:off x="4629150" y="2855320"/>
            <a:ext cx="3886200" cy="135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5" name="Google Shape;125;p14"/>
          <p:cNvSpPr txBox="1"/>
          <p:nvPr>
            <p:ph idx="2" type="body"/>
          </p:nvPr>
        </p:nvSpPr>
        <p:spPr>
          <a:xfrm>
            <a:off x="628650" y="1369219"/>
            <a:ext cx="3886200" cy="1374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6" name="Google Shape;126;p14"/>
          <p:cNvSpPr txBox="1"/>
          <p:nvPr>
            <p:ph idx="3" type="body"/>
          </p:nvPr>
        </p:nvSpPr>
        <p:spPr>
          <a:xfrm>
            <a:off x="4629150" y="1385779"/>
            <a:ext cx="3886200" cy="135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7" name="Google Shape;127;p14"/>
          <p:cNvSpPr txBox="1"/>
          <p:nvPr>
            <p:ph idx="4" type="body"/>
          </p:nvPr>
        </p:nvSpPr>
        <p:spPr>
          <a:xfrm>
            <a:off x="628650" y="2855320"/>
            <a:ext cx="3886200" cy="135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8" name="Google Shape;128;p14"/>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29" name="Google Shape;129;p14"/>
          <p:cNvSpPr txBox="1"/>
          <p:nvPr>
            <p:ph idx="5"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30" name="Shape 130"/>
        <p:cNvGrpSpPr/>
        <p:nvPr/>
      </p:nvGrpSpPr>
      <p:grpSpPr>
        <a:xfrm>
          <a:off x="0" y="0"/>
          <a:ext cx="0" cy="0"/>
          <a:chOff x="0" y="0"/>
          <a:chExt cx="0" cy="0"/>
        </a:xfrm>
      </p:grpSpPr>
      <p:sp>
        <p:nvSpPr>
          <p:cNvPr id="131" name="Google Shape;131;p15"/>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 name="Google Shape;132;p15"/>
          <p:cNvSpPr txBox="1"/>
          <p:nvPr>
            <p:ph idx="1" type="body"/>
          </p:nvPr>
        </p:nvSpPr>
        <p:spPr>
          <a:xfrm>
            <a:off x="628651" y="1369219"/>
            <a:ext cx="3019500" cy="284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3" name="Google Shape;133;p15"/>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34" name="Google Shape;134;p15"/>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135" name="Shape 135"/>
        <p:cNvGrpSpPr/>
        <p:nvPr/>
      </p:nvGrpSpPr>
      <p:grpSpPr>
        <a:xfrm>
          <a:off x="0" y="0"/>
          <a:ext cx="0" cy="0"/>
          <a:chOff x="0" y="0"/>
          <a:chExt cx="0" cy="0"/>
        </a:xfrm>
      </p:grpSpPr>
      <p:sp>
        <p:nvSpPr>
          <p:cNvPr id="136" name="Google Shape;136;p16"/>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p16"/>
          <p:cNvSpPr txBox="1"/>
          <p:nvPr>
            <p:ph idx="1" type="body"/>
          </p:nvPr>
        </p:nvSpPr>
        <p:spPr>
          <a:xfrm>
            <a:off x="4629150" y="1369219"/>
            <a:ext cx="3886200" cy="284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8" name="Google Shape;138;p16"/>
          <p:cNvSpPr txBox="1"/>
          <p:nvPr>
            <p:ph idx="2" type="body"/>
          </p:nvPr>
        </p:nvSpPr>
        <p:spPr>
          <a:xfrm>
            <a:off x="628650" y="3591613"/>
            <a:ext cx="3886200" cy="621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500"/>
              <a:buNone/>
              <a:defRPr sz="1500"/>
            </a:lvl1pPr>
            <a:lvl2pPr indent="-314325" lvl="1" marL="914400" rtl="0" algn="l">
              <a:lnSpc>
                <a:spcPct val="90000"/>
              </a:lnSpc>
              <a:spcBef>
                <a:spcPts val="375"/>
              </a:spcBef>
              <a:spcAft>
                <a:spcPts val="0"/>
              </a:spcAft>
              <a:buSzPts val="1350"/>
              <a:buChar char="-"/>
              <a:defRPr sz="1350"/>
            </a:lvl2pPr>
            <a:lvl3pPr indent="-314325" lvl="2" marL="1371600" rtl="0" algn="l">
              <a:lnSpc>
                <a:spcPct val="90000"/>
              </a:lnSpc>
              <a:spcBef>
                <a:spcPts val="375"/>
              </a:spcBef>
              <a:spcAft>
                <a:spcPts val="0"/>
              </a:spcAft>
              <a:buSzPts val="1350"/>
              <a:buChar char="•"/>
              <a:defRPr sz="1350"/>
            </a:lvl3pPr>
            <a:lvl4pPr indent="-314325" lvl="3" marL="1828800" rtl="0" algn="l">
              <a:lnSpc>
                <a:spcPct val="90000"/>
              </a:lnSpc>
              <a:spcBef>
                <a:spcPts val="375"/>
              </a:spcBef>
              <a:spcAft>
                <a:spcPts val="0"/>
              </a:spcAft>
              <a:buSzPts val="1350"/>
              <a:buChar char="▪"/>
              <a:defRPr sz="1350"/>
            </a:lvl4pPr>
            <a:lvl5pPr indent="-314325" lvl="4" marL="2286000" rtl="0" algn="l">
              <a:lnSpc>
                <a:spcPct val="90000"/>
              </a:lnSpc>
              <a:spcBef>
                <a:spcPts val="375"/>
              </a:spcBef>
              <a:spcAft>
                <a:spcPts val="0"/>
              </a:spcAft>
              <a:buSzPts val="1350"/>
              <a:buChar char="o"/>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9" name="Google Shape;139;p16"/>
          <p:cNvSpPr/>
          <p:nvPr>
            <p:ph idx="3" type="pic"/>
          </p:nvPr>
        </p:nvSpPr>
        <p:spPr>
          <a:xfrm>
            <a:off x="628650" y="1369219"/>
            <a:ext cx="3886200" cy="2222400"/>
          </a:xfrm>
          <a:prstGeom prst="rect">
            <a:avLst/>
          </a:prstGeom>
          <a:noFill/>
          <a:ln>
            <a:noFill/>
          </a:ln>
        </p:spPr>
      </p:sp>
      <p:sp>
        <p:nvSpPr>
          <p:cNvPr id="140" name="Google Shape;140;p16"/>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41" name="Google Shape;141;p16"/>
          <p:cNvSpPr txBox="1"/>
          <p:nvPr>
            <p:ph idx="4"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17"/>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p:cSld name="Text, Bullets">
    <p:spTree>
      <p:nvGrpSpPr>
        <p:cNvPr id="144" name="Shape 144"/>
        <p:cNvGrpSpPr/>
        <p:nvPr/>
      </p:nvGrpSpPr>
      <p:grpSpPr>
        <a:xfrm>
          <a:off x="0" y="0"/>
          <a:ext cx="0" cy="0"/>
          <a:chOff x="0" y="0"/>
          <a:chExt cx="0" cy="0"/>
        </a:xfrm>
      </p:grpSpPr>
      <p:sp>
        <p:nvSpPr>
          <p:cNvPr id="145" name="Google Shape;145;p18"/>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8"/>
          <p:cNvSpPr txBox="1"/>
          <p:nvPr>
            <p:ph idx="1" type="body"/>
          </p:nvPr>
        </p:nvSpPr>
        <p:spPr>
          <a:xfrm>
            <a:off x="628650" y="2128100"/>
            <a:ext cx="7886700" cy="16050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7" name="Google Shape;147;p18"/>
          <p:cNvSpPr txBox="1"/>
          <p:nvPr>
            <p:ph idx="2" type="body"/>
          </p:nvPr>
        </p:nvSpPr>
        <p:spPr>
          <a:xfrm>
            <a:off x="628650" y="1369219"/>
            <a:ext cx="7886700" cy="759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1500"/>
              <a:buNone/>
              <a:defRPr sz="1500"/>
            </a:lvl1pPr>
            <a:lvl2pPr indent="-314325" lvl="1" marL="914400" rtl="0" algn="l">
              <a:lnSpc>
                <a:spcPct val="90000"/>
              </a:lnSpc>
              <a:spcBef>
                <a:spcPts val="375"/>
              </a:spcBef>
              <a:spcAft>
                <a:spcPts val="0"/>
              </a:spcAft>
              <a:buSzPts val="1350"/>
              <a:buChar char="-"/>
              <a:defRPr sz="1350"/>
            </a:lvl2pPr>
            <a:lvl3pPr indent="-314325" lvl="2" marL="1371600" rtl="0" algn="l">
              <a:lnSpc>
                <a:spcPct val="90000"/>
              </a:lnSpc>
              <a:spcBef>
                <a:spcPts val="375"/>
              </a:spcBef>
              <a:spcAft>
                <a:spcPts val="0"/>
              </a:spcAft>
              <a:buSzPts val="1350"/>
              <a:buChar char="•"/>
              <a:defRPr sz="1350"/>
            </a:lvl3pPr>
            <a:lvl4pPr indent="-314325" lvl="3" marL="1828800" rtl="0" algn="l">
              <a:lnSpc>
                <a:spcPct val="90000"/>
              </a:lnSpc>
              <a:spcBef>
                <a:spcPts val="375"/>
              </a:spcBef>
              <a:spcAft>
                <a:spcPts val="0"/>
              </a:spcAft>
              <a:buSzPts val="1350"/>
              <a:buChar char="▪"/>
              <a:defRPr sz="1350"/>
            </a:lvl4pPr>
            <a:lvl5pPr indent="-314325" lvl="4" marL="2286000" rtl="0" algn="l">
              <a:lnSpc>
                <a:spcPct val="90000"/>
              </a:lnSpc>
              <a:spcBef>
                <a:spcPts val="375"/>
              </a:spcBef>
              <a:spcAft>
                <a:spcPts val="0"/>
              </a:spcAft>
              <a:buSzPts val="1350"/>
              <a:buChar char="o"/>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8" name="Google Shape;148;p18"/>
          <p:cNvSpPr txBox="1"/>
          <p:nvPr>
            <p:ph idx="3" type="body"/>
          </p:nvPr>
        </p:nvSpPr>
        <p:spPr>
          <a:xfrm>
            <a:off x="628650" y="3733015"/>
            <a:ext cx="7886700" cy="4971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1500"/>
              <a:buNone/>
              <a:defRPr b="1" i="1" sz="1500">
                <a:solidFill>
                  <a:srgbClr val="0066A1"/>
                </a:solidFill>
              </a:defRPr>
            </a:lvl1pPr>
            <a:lvl2pPr indent="-314325" lvl="1" marL="914400" rtl="0" algn="l">
              <a:lnSpc>
                <a:spcPct val="90000"/>
              </a:lnSpc>
              <a:spcBef>
                <a:spcPts val="375"/>
              </a:spcBef>
              <a:spcAft>
                <a:spcPts val="0"/>
              </a:spcAft>
              <a:buSzPts val="1350"/>
              <a:buChar char="-"/>
              <a:defRPr sz="1350"/>
            </a:lvl2pPr>
            <a:lvl3pPr indent="-314325" lvl="2" marL="1371600" rtl="0" algn="l">
              <a:lnSpc>
                <a:spcPct val="90000"/>
              </a:lnSpc>
              <a:spcBef>
                <a:spcPts val="375"/>
              </a:spcBef>
              <a:spcAft>
                <a:spcPts val="0"/>
              </a:spcAft>
              <a:buSzPts val="1350"/>
              <a:buChar char="•"/>
              <a:defRPr sz="1350"/>
            </a:lvl3pPr>
            <a:lvl4pPr indent="-314325" lvl="3" marL="1828800" rtl="0" algn="l">
              <a:lnSpc>
                <a:spcPct val="90000"/>
              </a:lnSpc>
              <a:spcBef>
                <a:spcPts val="375"/>
              </a:spcBef>
              <a:spcAft>
                <a:spcPts val="0"/>
              </a:spcAft>
              <a:buSzPts val="1350"/>
              <a:buChar char="▪"/>
              <a:defRPr sz="1350"/>
            </a:lvl4pPr>
            <a:lvl5pPr indent="-314325" lvl="4" marL="2286000" rtl="0" algn="l">
              <a:lnSpc>
                <a:spcPct val="90000"/>
              </a:lnSpc>
              <a:spcBef>
                <a:spcPts val="375"/>
              </a:spcBef>
              <a:spcAft>
                <a:spcPts val="0"/>
              </a:spcAft>
              <a:buSzPts val="1350"/>
              <a:buChar char="o"/>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9" name="Google Shape;149;p18"/>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50" name="Google Shape;150;p18"/>
          <p:cNvSpPr txBox="1"/>
          <p:nvPr>
            <p:ph idx="4"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Content">
  <p:cSld name="Text, Bullets, Content">
    <p:spTree>
      <p:nvGrpSpPr>
        <p:cNvPr id="151" name="Shape 151"/>
        <p:cNvGrpSpPr/>
        <p:nvPr/>
      </p:nvGrpSpPr>
      <p:grpSpPr>
        <a:xfrm>
          <a:off x="0" y="0"/>
          <a:ext cx="0" cy="0"/>
          <a:chOff x="0" y="0"/>
          <a:chExt cx="0" cy="0"/>
        </a:xfrm>
      </p:grpSpPr>
      <p:sp>
        <p:nvSpPr>
          <p:cNvPr id="152" name="Google Shape;152;p19"/>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9"/>
          <p:cNvSpPr txBox="1"/>
          <p:nvPr>
            <p:ph idx="1" type="body"/>
          </p:nvPr>
        </p:nvSpPr>
        <p:spPr>
          <a:xfrm>
            <a:off x="628650" y="3004794"/>
            <a:ext cx="3886200" cy="1208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4" name="Google Shape;154;p19"/>
          <p:cNvSpPr txBox="1"/>
          <p:nvPr>
            <p:ph idx="2" type="body"/>
          </p:nvPr>
        </p:nvSpPr>
        <p:spPr>
          <a:xfrm>
            <a:off x="628650" y="1369219"/>
            <a:ext cx="7886700" cy="1556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1500"/>
              <a:buNone/>
              <a:defRPr sz="1500"/>
            </a:lvl1pPr>
            <a:lvl2pPr indent="-314325" lvl="1" marL="914400" rtl="0" algn="l">
              <a:lnSpc>
                <a:spcPct val="90000"/>
              </a:lnSpc>
              <a:spcBef>
                <a:spcPts val="375"/>
              </a:spcBef>
              <a:spcAft>
                <a:spcPts val="0"/>
              </a:spcAft>
              <a:buSzPts val="1350"/>
              <a:buChar char="-"/>
              <a:defRPr sz="1350"/>
            </a:lvl2pPr>
            <a:lvl3pPr indent="-314325" lvl="2" marL="1371600" rtl="0" algn="l">
              <a:lnSpc>
                <a:spcPct val="90000"/>
              </a:lnSpc>
              <a:spcBef>
                <a:spcPts val="375"/>
              </a:spcBef>
              <a:spcAft>
                <a:spcPts val="0"/>
              </a:spcAft>
              <a:buSzPts val="1350"/>
              <a:buChar char="•"/>
              <a:defRPr sz="1350"/>
            </a:lvl3pPr>
            <a:lvl4pPr indent="-314325" lvl="3" marL="1828800" rtl="0" algn="l">
              <a:lnSpc>
                <a:spcPct val="90000"/>
              </a:lnSpc>
              <a:spcBef>
                <a:spcPts val="375"/>
              </a:spcBef>
              <a:spcAft>
                <a:spcPts val="0"/>
              </a:spcAft>
              <a:buSzPts val="1350"/>
              <a:buChar char="▪"/>
              <a:defRPr sz="1350"/>
            </a:lvl4pPr>
            <a:lvl5pPr indent="-314325" lvl="4" marL="2286000" rtl="0" algn="l">
              <a:lnSpc>
                <a:spcPct val="90000"/>
              </a:lnSpc>
              <a:spcBef>
                <a:spcPts val="375"/>
              </a:spcBef>
              <a:spcAft>
                <a:spcPts val="0"/>
              </a:spcAft>
              <a:buSzPts val="1350"/>
              <a:buChar char="o"/>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5" name="Google Shape;155;p19"/>
          <p:cNvSpPr/>
          <p:nvPr>
            <p:ph idx="3" type="pic"/>
          </p:nvPr>
        </p:nvSpPr>
        <p:spPr>
          <a:xfrm>
            <a:off x="4629150" y="3004793"/>
            <a:ext cx="3886200" cy="1208700"/>
          </a:xfrm>
          <a:prstGeom prst="rect">
            <a:avLst/>
          </a:prstGeom>
          <a:noFill/>
          <a:ln>
            <a:noFill/>
          </a:ln>
        </p:spPr>
      </p:sp>
      <p:sp>
        <p:nvSpPr>
          <p:cNvPr id="156" name="Google Shape;156;p19"/>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57" name="Google Shape;157;p19"/>
          <p:cNvSpPr txBox="1"/>
          <p:nvPr>
            <p:ph idx="4"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and Image">
  <p:cSld name="Bullets and Image">
    <p:spTree>
      <p:nvGrpSpPr>
        <p:cNvPr id="158" name="Shape 158"/>
        <p:cNvGrpSpPr/>
        <p:nvPr/>
      </p:nvGrpSpPr>
      <p:grpSpPr>
        <a:xfrm>
          <a:off x="0" y="0"/>
          <a:ext cx="0" cy="0"/>
          <a:chOff x="0" y="0"/>
          <a:chExt cx="0" cy="0"/>
        </a:xfrm>
      </p:grpSpPr>
      <p:sp>
        <p:nvSpPr>
          <p:cNvPr id="159" name="Google Shape;159;p20"/>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0" name="Google Shape;160;p20"/>
          <p:cNvSpPr txBox="1"/>
          <p:nvPr>
            <p:ph idx="1" type="body"/>
          </p:nvPr>
        </p:nvSpPr>
        <p:spPr>
          <a:xfrm>
            <a:off x="628650" y="1369218"/>
            <a:ext cx="4971000" cy="2165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1" name="Google Shape;161;p20"/>
          <p:cNvSpPr txBox="1"/>
          <p:nvPr>
            <p:ph idx="2" type="body"/>
          </p:nvPr>
        </p:nvSpPr>
        <p:spPr>
          <a:xfrm>
            <a:off x="628650" y="3535051"/>
            <a:ext cx="4971000" cy="678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1500"/>
              <a:buNone/>
              <a:defRPr b="1" sz="1500">
                <a:solidFill>
                  <a:srgbClr val="0066A1"/>
                </a:solidFill>
              </a:defRPr>
            </a:lvl1pPr>
            <a:lvl2pPr indent="-314325" lvl="1" marL="914400" rtl="0" algn="l">
              <a:lnSpc>
                <a:spcPct val="90000"/>
              </a:lnSpc>
              <a:spcBef>
                <a:spcPts val="375"/>
              </a:spcBef>
              <a:spcAft>
                <a:spcPts val="0"/>
              </a:spcAft>
              <a:buSzPts val="1350"/>
              <a:buChar char="-"/>
              <a:defRPr sz="1350"/>
            </a:lvl2pPr>
            <a:lvl3pPr indent="-314325" lvl="2" marL="1371600" rtl="0" algn="l">
              <a:lnSpc>
                <a:spcPct val="90000"/>
              </a:lnSpc>
              <a:spcBef>
                <a:spcPts val="375"/>
              </a:spcBef>
              <a:spcAft>
                <a:spcPts val="0"/>
              </a:spcAft>
              <a:buSzPts val="1350"/>
              <a:buChar char="•"/>
              <a:defRPr sz="1350"/>
            </a:lvl3pPr>
            <a:lvl4pPr indent="-314325" lvl="3" marL="1828800" rtl="0" algn="l">
              <a:lnSpc>
                <a:spcPct val="90000"/>
              </a:lnSpc>
              <a:spcBef>
                <a:spcPts val="375"/>
              </a:spcBef>
              <a:spcAft>
                <a:spcPts val="0"/>
              </a:spcAft>
              <a:buSzPts val="1350"/>
              <a:buChar char="▪"/>
              <a:defRPr sz="1350"/>
            </a:lvl4pPr>
            <a:lvl5pPr indent="-314325" lvl="4" marL="2286000" rtl="0" algn="l">
              <a:lnSpc>
                <a:spcPct val="90000"/>
              </a:lnSpc>
              <a:spcBef>
                <a:spcPts val="375"/>
              </a:spcBef>
              <a:spcAft>
                <a:spcPts val="0"/>
              </a:spcAft>
              <a:buSzPts val="1350"/>
              <a:buChar char="o"/>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20"/>
          <p:cNvSpPr/>
          <p:nvPr>
            <p:ph idx="3" type="pic"/>
          </p:nvPr>
        </p:nvSpPr>
        <p:spPr>
          <a:xfrm>
            <a:off x="5712643" y="1369219"/>
            <a:ext cx="2802600" cy="2844300"/>
          </a:xfrm>
          <a:prstGeom prst="rect">
            <a:avLst/>
          </a:prstGeom>
          <a:noFill/>
          <a:ln>
            <a:noFill/>
          </a:ln>
        </p:spPr>
      </p:sp>
      <p:sp>
        <p:nvSpPr>
          <p:cNvPr id="163" name="Google Shape;163;p20"/>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64" name="Google Shape;164;p20"/>
          <p:cNvSpPr txBox="1"/>
          <p:nvPr>
            <p:ph idx="4"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1 - Editable">
  <p:cSld name="Presentation Title Slide Opt 1 - Editable">
    <p:spTree>
      <p:nvGrpSpPr>
        <p:cNvPr id="26" name="Shape 26"/>
        <p:cNvGrpSpPr/>
        <p:nvPr/>
      </p:nvGrpSpPr>
      <p:grpSpPr>
        <a:xfrm>
          <a:off x="0" y="0"/>
          <a:ext cx="0" cy="0"/>
          <a:chOff x="0" y="0"/>
          <a:chExt cx="0" cy="0"/>
        </a:xfrm>
      </p:grpSpPr>
      <p:pic>
        <p:nvPicPr>
          <p:cNvPr id="27" name="Google Shape;27;p3"/>
          <p:cNvPicPr preferRelativeResize="0"/>
          <p:nvPr/>
        </p:nvPicPr>
        <p:blipFill rotWithShape="1">
          <a:blip r:embed="rId2">
            <a:alphaModFix/>
          </a:blip>
          <a:srcRect b="0" l="0" r="0" t="0"/>
          <a:stretch/>
        </p:blipFill>
        <p:spPr>
          <a:xfrm>
            <a:off x="0" y="0"/>
            <a:ext cx="9151494" cy="5143499"/>
          </a:xfrm>
          <a:prstGeom prst="rect">
            <a:avLst/>
          </a:prstGeom>
          <a:noFill/>
          <a:ln>
            <a:noFill/>
          </a:ln>
        </p:spPr>
      </p:pic>
      <p:sp>
        <p:nvSpPr>
          <p:cNvPr id="28" name="Google Shape;28;p3"/>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sz="900">
                <a:solidFill>
                  <a:srgbClr val="0066A1"/>
                </a:solidFill>
                <a:latin typeface="Calibri"/>
                <a:ea typeface="Calibri"/>
                <a:cs typeface="Calibri"/>
                <a:sym typeface="Calibri"/>
              </a:defRPr>
            </a:lvl1pPr>
            <a:lvl2pPr indent="0" lvl="1" marL="0" rtl="0" algn="l">
              <a:spcBef>
                <a:spcPts val="0"/>
              </a:spcBef>
              <a:buNone/>
              <a:defRPr sz="900">
                <a:solidFill>
                  <a:srgbClr val="0066A1"/>
                </a:solidFill>
                <a:latin typeface="Calibri"/>
                <a:ea typeface="Calibri"/>
                <a:cs typeface="Calibri"/>
                <a:sym typeface="Calibri"/>
              </a:defRPr>
            </a:lvl2pPr>
            <a:lvl3pPr indent="0" lvl="2" marL="0" rtl="0" algn="l">
              <a:spcBef>
                <a:spcPts val="0"/>
              </a:spcBef>
              <a:buNone/>
              <a:defRPr sz="900">
                <a:solidFill>
                  <a:srgbClr val="0066A1"/>
                </a:solidFill>
                <a:latin typeface="Calibri"/>
                <a:ea typeface="Calibri"/>
                <a:cs typeface="Calibri"/>
                <a:sym typeface="Calibri"/>
              </a:defRPr>
            </a:lvl3pPr>
            <a:lvl4pPr indent="0" lvl="3" marL="0" rtl="0" algn="l">
              <a:spcBef>
                <a:spcPts val="0"/>
              </a:spcBef>
              <a:buNone/>
              <a:defRPr sz="900">
                <a:solidFill>
                  <a:srgbClr val="0066A1"/>
                </a:solidFill>
                <a:latin typeface="Calibri"/>
                <a:ea typeface="Calibri"/>
                <a:cs typeface="Calibri"/>
                <a:sym typeface="Calibri"/>
              </a:defRPr>
            </a:lvl4pPr>
            <a:lvl5pPr indent="0" lvl="4" marL="0" rtl="0" algn="l">
              <a:spcBef>
                <a:spcPts val="0"/>
              </a:spcBef>
              <a:buNone/>
              <a:defRPr sz="900">
                <a:solidFill>
                  <a:srgbClr val="0066A1"/>
                </a:solidFill>
                <a:latin typeface="Calibri"/>
                <a:ea typeface="Calibri"/>
                <a:cs typeface="Calibri"/>
                <a:sym typeface="Calibri"/>
              </a:defRPr>
            </a:lvl5pPr>
            <a:lvl6pPr indent="0" lvl="5" marL="0" rtl="0" algn="l">
              <a:spcBef>
                <a:spcPts val="0"/>
              </a:spcBef>
              <a:buNone/>
              <a:defRPr sz="900">
                <a:solidFill>
                  <a:srgbClr val="0066A1"/>
                </a:solidFill>
                <a:latin typeface="Calibri"/>
                <a:ea typeface="Calibri"/>
                <a:cs typeface="Calibri"/>
                <a:sym typeface="Calibri"/>
              </a:defRPr>
            </a:lvl6pPr>
            <a:lvl7pPr indent="0" lvl="6" marL="0" rtl="0" algn="l">
              <a:spcBef>
                <a:spcPts val="0"/>
              </a:spcBef>
              <a:buNone/>
              <a:defRPr sz="900">
                <a:solidFill>
                  <a:srgbClr val="0066A1"/>
                </a:solidFill>
                <a:latin typeface="Calibri"/>
                <a:ea typeface="Calibri"/>
                <a:cs typeface="Calibri"/>
                <a:sym typeface="Calibri"/>
              </a:defRPr>
            </a:lvl7pPr>
            <a:lvl8pPr indent="0" lvl="7" marL="0" rtl="0" algn="l">
              <a:spcBef>
                <a:spcPts val="0"/>
              </a:spcBef>
              <a:buNone/>
              <a:defRPr sz="900">
                <a:solidFill>
                  <a:srgbClr val="0066A1"/>
                </a:solidFill>
                <a:latin typeface="Calibri"/>
                <a:ea typeface="Calibri"/>
                <a:cs typeface="Calibri"/>
                <a:sym typeface="Calibri"/>
              </a:defRPr>
            </a:lvl8pPr>
            <a:lvl9pPr indent="0" lvl="8" marL="0" rt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29" name="Google Shape;29;p3"/>
          <p:cNvPicPr preferRelativeResize="0"/>
          <p:nvPr>
            <p:ph idx="2" type="pic"/>
          </p:nvPr>
        </p:nvPicPr>
        <p:blipFill/>
        <p:spPr>
          <a:xfrm>
            <a:off x="0" y="652552"/>
            <a:ext cx="1828800" cy="1828800"/>
          </a:xfrm>
          <a:prstGeom prst="rect">
            <a:avLst/>
          </a:prstGeom>
          <a:blipFill rotWithShape="1">
            <a:blip r:embed="rId3">
              <a:alphaModFix/>
            </a:blip>
            <a:stretch>
              <a:fillRect b="0" l="0" r="0" t="0"/>
            </a:stretch>
          </a:blipFill>
          <a:ln>
            <a:noFill/>
          </a:ln>
        </p:spPr>
      </p:pic>
      <p:pic>
        <p:nvPicPr>
          <p:cNvPr id="30" name="Google Shape;30;p3"/>
          <p:cNvPicPr preferRelativeResize="0"/>
          <p:nvPr>
            <p:ph idx="3" type="pic"/>
          </p:nvPr>
        </p:nvPicPr>
        <p:blipFill/>
        <p:spPr>
          <a:xfrm>
            <a:off x="1828800" y="652552"/>
            <a:ext cx="1828800" cy="1828800"/>
          </a:xfrm>
          <a:prstGeom prst="rect">
            <a:avLst/>
          </a:prstGeom>
          <a:blipFill rotWithShape="1">
            <a:blip r:embed="rId4">
              <a:alphaModFix/>
            </a:blip>
            <a:stretch>
              <a:fillRect b="0" l="0" r="0" t="0"/>
            </a:stretch>
          </a:blipFill>
          <a:ln>
            <a:noFill/>
          </a:ln>
        </p:spPr>
      </p:pic>
      <p:pic>
        <p:nvPicPr>
          <p:cNvPr id="31" name="Google Shape;31;p3"/>
          <p:cNvPicPr preferRelativeResize="0"/>
          <p:nvPr>
            <p:ph idx="4" type="pic"/>
          </p:nvPr>
        </p:nvPicPr>
        <p:blipFill/>
        <p:spPr>
          <a:xfrm>
            <a:off x="3657600" y="652552"/>
            <a:ext cx="1828800" cy="1828800"/>
          </a:xfrm>
          <a:prstGeom prst="rect">
            <a:avLst/>
          </a:prstGeom>
          <a:blipFill rotWithShape="1">
            <a:blip r:embed="rId5">
              <a:alphaModFix/>
            </a:blip>
            <a:stretch>
              <a:fillRect b="0" l="0" r="0" t="0"/>
            </a:stretch>
          </a:blipFill>
          <a:ln>
            <a:noFill/>
          </a:ln>
        </p:spPr>
      </p:pic>
      <p:pic>
        <p:nvPicPr>
          <p:cNvPr id="32" name="Google Shape;32;p3"/>
          <p:cNvPicPr preferRelativeResize="0"/>
          <p:nvPr>
            <p:ph idx="5" type="pic"/>
          </p:nvPr>
        </p:nvPicPr>
        <p:blipFill/>
        <p:spPr>
          <a:xfrm>
            <a:off x="5486400" y="652552"/>
            <a:ext cx="1828800" cy="1828800"/>
          </a:xfrm>
          <a:prstGeom prst="rect">
            <a:avLst/>
          </a:prstGeom>
          <a:blipFill rotWithShape="1">
            <a:blip r:embed="rId6">
              <a:alphaModFix/>
            </a:blip>
            <a:stretch>
              <a:fillRect b="0" l="0" r="0" t="0"/>
            </a:stretch>
          </a:blipFill>
          <a:ln>
            <a:noFill/>
          </a:ln>
        </p:spPr>
      </p:pic>
      <p:pic>
        <p:nvPicPr>
          <p:cNvPr id="33" name="Google Shape;33;p3"/>
          <p:cNvPicPr preferRelativeResize="0"/>
          <p:nvPr>
            <p:ph idx="6" type="pic"/>
          </p:nvPr>
        </p:nvPicPr>
        <p:blipFill/>
        <p:spPr>
          <a:xfrm>
            <a:off x="7315200" y="652552"/>
            <a:ext cx="1828800" cy="1828800"/>
          </a:xfrm>
          <a:prstGeom prst="rect">
            <a:avLst/>
          </a:prstGeom>
          <a:blipFill rotWithShape="1">
            <a:blip r:embed="rId7">
              <a:alphaModFix/>
            </a:blip>
            <a:stretch>
              <a:fillRect b="0" l="0" r="0" t="0"/>
            </a:stretch>
          </a:blipFill>
          <a:ln>
            <a:noFill/>
          </a:ln>
        </p:spPr>
      </p:pic>
      <p:sp>
        <p:nvSpPr>
          <p:cNvPr id="34" name="Google Shape;34;p3"/>
          <p:cNvSpPr txBox="1"/>
          <p:nvPr>
            <p:ph type="ctrTitle"/>
          </p:nvPr>
        </p:nvSpPr>
        <p:spPr>
          <a:xfrm>
            <a:off x="685800" y="3138060"/>
            <a:ext cx="7772400" cy="522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66A1"/>
              </a:buClr>
              <a:buSzPts val="3300"/>
              <a:buFont typeface="Calibri"/>
              <a:buNone/>
              <a:defRPr i="0" sz="3300">
                <a:solidFill>
                  <a:srgbClr val="0066A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3"/>
          <p:cNvSpPr txBox="1"/>
          <p:nvPr>
            <p:ph idx="1" type="subTitle"/>
          </p:nvPr>
        </p:nvSpPr>
        <p:spPr>
          <a:xfrm>
            <a:off x="685800" y="3730100"/>
            <a:ext cx="7772400" cy="9567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750"/>
              </a:spcBef>
              <a:spcAft>
                <a:spcPts val="0"/>
              </a:spcAft>
              <a:buSzPts val="2100"/>
              <a:buNone/>
              <a:defRPr b="1" i="1" sz="2100">
                <a:solidFill>
                  <a:srgbClr val="7F7F7F"/>
                </a:solidFill>
                <a:latin typeface="Calibri"/>
                <a:ea typeface="Calibri"/>
                <a:cs typeface="Calibri"/>
                <a:sym typeface="Calibri"/>
              </a:defRPr>
            </a:lvl1pPr>
            <a:lvl2pPr lvl="1" rtl="0" algn="ctr">
              <a:lnSpc>
                <a:spcPct val="90000"/>
              </a:lnSpc>
              <a:spcBef>
                <a:spcPts val="375"/>
              </a:spcBef>
              <a:spcAft>
                <a:spcPts val="0"/>
              </a:spcAft>
              <a:buSzPts val="1500"/>
              <a:buNone/>
              <a:defRPr sz="1500"/>
            </a:lvl2pPr>
            <a:lvl3pPr lvl="2" rtl="0" algn="ctr">
              <a:lnSpc>
                <a:spcPct val="90000"/>
              </a:lnSpc>
              <a:spcBef>
                <a:spcPts val="375"/>
              </a:spcBef>
              <a:spcAft>
                <a:spcPts val="0"/>
              </a:spcAft>
              <a:buSzPts val="1350"/>
              <a:buNone/>
              <a:defRPr sz="1350"/>
            </a:lvl3pPr>
            <a:lvl4pPr lvl="3" rtl="0" algn="ctr">
              <a:lnSpc>
                <a:spcPct val="90000"/>
              </a:lnSpc>
              <a:spcBef>
                <a:spcPts val="375"/>
              </a:spcBef>
              <a:spcAft>
                <a:spcPts val="0"/>
              </a:spcAft>
              <a:buSzPts val="1200"/>
              <a:buNone/>
              <a:defRPr sz="1200"/>
            </a:lvl4pPr>
            <a:lvl5pPr lvl="4" rtl="0" algn="ctr">
              <a:lnSpc>
                <a:spcPct val="90000"/>
              </a:lnSpc>
              <a:spcBef>
                <a:spcPts val="375"/>
              </a:spcBef>
              <a:spcAft>
                <a:spcPts val="0"/>
              </a:spcAft>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pic>
        <p:nvPicPr>
          <p:cNvPr id="36" name="Google Shape;36;p3"/>
          <p:cNvPicPr preferRelativeResize="0"/>
          <p:nvPr/>
        </p:nvPicPr>
        <p:blipFill rotWithShape="1">
          <a:blip r:embed="rId8">
            <a:alphaModFix/>
          </a:blip>
          <a:srcRect b="0" l="0" r="0" t="0"/>
          <a:stretch/>
        </p:blipFill>
        <p:spPr>
          <a:xfrm>
            <a:off x="7613960" y="4131398"/>
            <a:ext cx="1221339" cy="681678"/>
          </a:xfrm>
          <a:prstGeom prst="rect">
            <a:avLst/>
          </a:prstGeom>
          <a:noFill/>
          <a:ln>
            <a:noFill/>
          </a:ln>
        </p:spPr>
      </p:pic>
      <p:sp>
        <p:nvSpPr>
          <p:cNvPr id="37" name="Google Shape;37;p3"/>
          <p:cNvSpPr txBox="1"/>
          <p:nvPr/>
        </p:nvSpPr>
        <p:spPr>
          <a:xfrm>
            <a:off x="685392" y="4654044"/>
            <a:ext cx="6624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dark&#10;&#10;Description automatically generated" id="38" name="Google Shape;38;p3"/>
          <p:cNvPicPr preferRelativeResize="0"/>
          <p:nvPr/>
        </p:nvPicPr>
        <p:blipFill rotWithShape="1">
          <a:blip r:embed="rId9">
            <a:alphaModFix/>
          </a:blip>
          <a:srcRect b="0" l="3458" r="3579" t="27087"/>
          <a:stretch/>
        </p:blipFill>
        <p:spPr>
          <a:xfrm rot="10800000">
            <a:off x="-10793" y="4185401"/>
            <a:ext cx="9162288" cy="965595"/>
          </a:xfrm>
          <a:prstGeom prst="rect">
            <a:avLst/>
          </a:prstGeom>
          <a:noFill/>
          <a:ln>
            <a:noFill/>
          </a:ln>
        </p:spPr>
      </p:pic>
      <p:pic>
        <p:nvPicPr>
          <p:cNvPr descr="A picture containing dark&#10;&#10;Description automatically generated" id="39" name="Google Shape;39;p3"/>
          <p:cNvPicPr preferRelativeResize="0"/>
          <p:nvPr/>
        </p:nvPicPr>
        <p:blipFill rotWithShape="1">
          <a:blip r:embed="rId9">
            <a:alphaModFix/>
          </a:blip>
          <a:srcRect b="0" l="3458" r="3579" t="27087"/>
          <a:stretch/>
        </p:blipFill>
        <p:spPr>
          <a:xfrm>
            <a:off x="-10793" y="-13717"/>
            <a:ext cx="9162288" cy="96559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1"/>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7" name="Google Shape;167;p21"/>
          <p:cNvSpPr txBox="1"/>
          <p:nvPr>
            <p:ph idx="1" type="subTitle"/>
          </p:nvPr>
        </p:nvSpPr>
        <p:spPr>
          <a:xfrm>
            <a:off x="311700" y="2834125"/>
            <a:ext cx="8520600" cy="792600"/>
          </a:xfrm>
          <a:prstGeom prst="rect">
            <a:avLst/>
          </a:prstGeom>
        </p:spPr>
        <p:txBody>
          <a:bodyPr anchorCtr="0" anchor="t" bIns="45700" lIns="91425" spcFirstLastPara="1" rIns="91425" wrap="square" tIns="45700">
            <a:norm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8" name="Google Shape;168;p21"/>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9" name="Shape 169"/>
        <p:cNvGrpSpPr/>
        <p:nvPr/>
      </p:nvGrpSpPr>
      <p:grpSpPr>
        <a:xfrm>
          <a:off x="0" y="0"/>
          <a:ext cx="0" cy="0"/>
          <a:chOff x="0" y="0"/>
          <a:chExt cx="0" cy="0"/>
        </a:xfrm>
      </p:grpSpPr>
      <p:sp>
        <p:nvSpPr>
          <p:cNvPr id="170" name="Google Shape;170;p22"/>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lvl1pPr lvl="0" rtl="0">
              <a:spcBef>
                <a:spcPts val="0"/>
              </a:spcBef>
              <a:spcAft>
                <a:spcPts val="0"/>
              </a:spcAft>
              <a:buSzPts val="255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22"/>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333375" lvl="0" marL="457200" rtl="0">
              <a:spcBef>
                <a:spcPts val="750"/>
              </a:spcBef>
              <a:spcAft>
                <a:spcPts val="0"/>
              </a:spcAft>
              <a:buSzPts val="1650"/>
              <a:buChar char="▸"/>
              <a:defRPr/>
            </a:lvl1pPr>
            <a:lvl2pPr indent="-314325" lvl="1" marL="914400" rtl="0">
              <a:spcBef>
                <a:spcPts val="375"/>
              </a:spcBef>
              <a:spcAft>
                <a:spcPts val="0"/>
              </a:spcAft>
              <a:buSzPts val="1350"/>
              <a:buChar char="-"/>
              <a:defRPr/>
            </a:lvl2pPr>
            <a:lvl3pPr indent="-314325" lvl="2" marL="1371600" rtl="0">
              <a:spcBef>
                <a:spcPts val="375"/>
              </a:spcBef>
              <a:spcAft>
                <a:spcPts val="0"/>
              </a:spcAft>
              <a:buSzPts val="1350"/>
              <a:buChar char="•"/>
              <a:defRPr/>
            </a:lvl3pPr>
            <a:lvl4pPr indent="-314325" lvl="3" marL="1828800" rtl="0">
              <a:spcBef>
                <a:spcPts val="375"/>
              </a:spcBef>
              <a:spcAft>
                <a:spcPts val="0"/>
              </a:spcAft>
              <a:buSzPts val="1350"/>
              <a:buChar char="▪"/>
              <a:defRPr/>
            </a:lvl4pPr>
            <a:lvl5pPr indent="-314325" lvl="4" marL="2286000" rtl="0">
              <a:spcBef>
                <a:spcPts val="375"/>
              </a:spcBef>
              <a:spcAft>
                <a:spcPts val="0"/>
              </a:spcAft>
              <a:buSzPts val="1350"/>
              <a:buChar char="o"/>
              <a:defRPr/>
            </a:lvl5pPr>
            <a:lvl6pPr indent="-314325" lvl="5" marL="2743200" rtl="0">
              <a:spcBef>
                <a:spcPts val="375"/>
              </a:spcBef>
              <a:spcAft>
                <a:spcPts val="0"/>
              </a:spcAft>
              <a:buSzPts val="1350"/>
              <a:buChar char="•"/>
              <a:defRPr/>
            </a:lvl6pPr>
            <a:lvl7pPr indent="-314325" lvl="6" marL="3200400" rtl="0">
              <a:spcBef>
                <a:spcPts val="375"/>
              </a:spcBef>
              <a:spcAft>
                <a:spcPts val="0"/>
              </a:spcAft>
              <a:buSzPts val="1350"/>
              <a:buChar char="•"/>
              <a:defRPr/>
            </a:lvl7pPr>
            <a:lvl8pPr indent="-314325" lvl="7" marL="3657600" rtl="0">
              <a:spcBef>
                <a:spcPts val="375"/>
              </a:spcBef>
              <a:spcAft>
                <a:spcPts val="0"/>
              </a:spcAft>
              <a:buSzPts val="1350"/>
              <a:buChar char="•"/>
              <a:defRPr/>
            </a:lvl8pPr>
            <a:lvl9pPr indent="-314325" lvl="8" marL="4114800" rtl="0">
              <a:spcBef>
                <a:spcPts val="375"/>
              </a:spcBef>
              <a:spcAft>
                <a:spcPts val="0"/>
              </a:spcAft>
              <a:buSzPts val="1350"/>
              <a:buChar char="•"/>
              <a:defRPr/>
            </a:lvl9pPr>
          </a:lstStyle>
          <a:p/>
        </p:txBody>
      </p:sp>
      <p:sp>
        <p:nvSpPr>
          <p:cNvPr id="172" name="Google Shape;172;p22"/>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2 - Fixed">
  <p:cSld name="Presentation Title Slide Opt 2 - Fixed">
    <p:spTree>
      <p:nvGrpSpPr>
        <p:cNvPr id="40" name="Shape 40"/>
        <p:cNvGrpSpPr/>
        <p:nvPr/>
      </p:nvGrpSpPr>
      <p:grpSpPr>
        <a:xfrm>
          <a:off x="0" y="0"/>
          <a:ext cx="0" cy="0"/>
          <a:chOff x="0" y="0"/>
          <a:chExt cx="0" cy="0"/>
        </a:xfrm>
      </p:grpSpPr>
      <p:pic>
        <p:nvPicPr>
          <p:cNvPr id="41" name="Google Shape;41;p4"/>
          <p:cNvPicPr preferRelativeResize="0"/>
          <p:nvPr/>
        </p:nvPicPr>
        <p:blipFill rotWithShape="1">
          <a:blip r:embed="rId2">
            <a:alphaModFix amt="50000"/>
          </a:blip>
          <a:srcRect b="0" l="10602" r="0" t="24998"/>
          <a:stretch/>
        </p:blipFill>
        <p:spPr>
          <a:xfrm flipH="1" rot="10800000">
            <a:off x="0" y="-3"/>
            <a:ext cx="9162288" cy="5143501"/>
          </a:xfrm>
          <a:prstGeom prst="rect">
            <a:avLst/>
          </a:prstGeom>
          <a:noFill/>
          <a:ln>
            <a:noFill/>
          </a:ln>
        </p:spPr>
      </p:pic>
      <p:pic>
        <p:nvPicPr>
          <p:cNvPr descr="A picture containing dark&#10;&#10;Description automatically generated" id="42" name="Google Shape;42;p4"/>
          <p:cNvPicPr preferRelativeResize="0"/>
          <p:nvPr/>
        </p:nvPicPr>
        <p:blipFill rotWithShape="1">
          <a:blip r:embed="rId3">
            <a:alphaModFix/>
          </a:blip>
          <a:srcRect b="0" l="3458" r="3579" t="27087"/>
          <a:stretch/>
        </p:blipFill>
        <p:spPr>
          <a:xfrm rot="10800000">
            <a:off x="-10793" y="4185401"/>
            <a:ext cx="9162288" cy="965595"/>
          </a:xfrm>
          <a:prstGeom prst="rect">
            <a:avLst/>
          </a:prstGeom>
          <a:noFill/>
          <a:ln>
            <a:noFill/>
          </a:ln>
        </p:spPr>
      </p:pic>
      <p:pic>
        <p:nvPicPr>
          <p:cNvPr descr="A picture containing dark&#10;&#10;Description automatically generated" id="43" name="Google Shape;43;p4"/>
          <p:cNvPicPr preferRelativeResize="0"/>
          <p:nvPr/>
        </p:nvPicPr>
        <p:blipFill rotWithShape="1">
          <a:blip r:embed="rId3">
            <a:alphaModFix/>
          </a:blip>
          <a:srcRect b="0" l="3458" r="3579" t="27087"/>
          <a:stretch/>
        </p:blipFill>
        <p:spPr>
          <a:xfrm>
            <a:off x="-10793" y="-13717"/>
            <a:ext cx="9162288" cy="965595"/>
          </a:xfrm>
          <a:prstGeom prst="rect">
            <a:avLst/>
          </a:prstGeom>
          <a:noFill/>
          <a:ln>
            <a:noFill/>
          </a:ln>
        </p:spPr>
      </p:pic>
      <p:sp>
        <p:nvSpPr>
          <p:cNvPr id="44" name="Google Shape;44;p4"/>
          <p:cNvSpPr txBox="1"/>
          <p:nvPr>
            <p:ph type="title"/>
          </p:nvPr>
        </p:nvSpPr>
        <p:spPr>
          <a:xfrm>
            <a:off x="623888" y="2447123"/>
            <a:ext cx="7886700" cy="620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66A1"/>
              </a:buClr>
              <a:buSzPts val="3300"/>
              <a:buFont typeface="Calibri"/>
              <a:buNone/>
              <a:defRPr i="0"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4"/>
          <p:cNvSpPr txBox="1"/>
          <p:nvPr>
            <p:ph idx="1" type="body"/>
          </p:nvPr>
        </p:nvSpPr>
        <p:spPr>
          <a:xfrm>
            <a:off x="623888" y="3088183"/>
            <a:ext cx="7886700" cy="504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2100"/>
              <a:buNone/>
              <a:defRPr b="1" i="1" sz="2100">
                <a:solidFill>
                  <a:srgbClr val="7F7F7F"/>
                </a:solidFill>
              </a:defRPr>
            </a:lvl1pPr>
            <a:lvl2pPr indent="-228600" lvl="1" marL="914400" rtl="0" algn="l">
              <a:lnSpc>
                <a:spcPct val="90000"/>
              </a:lnSpc>
              <a:spcBef>
                <a:spcPts val="375"/>
              </a:spcBef>
              <a:spcAft>
                <a:spcPts val="0"/>
              </a:spcAft>
              <a:buSzPts val="1500"/>
              <a:buNone/>
              <a:defRPr sz="1500">
                <a:solidFill>
                  <a:srgbClr val="888888"/>
                </a:solidFill>
              </a:defRPr>
            </a:lvl2pPr>
            <a:lvl3pPr indent="-228600" lvl="2" marL="1371600" rtl="0" algn="l">
              <a:lnSpc>
                <a:spcPct val="90000"/>
              </a:lnSpc>
              <a:spcBef>
                <a:spcPts val="375"/>
              </a:spcBef>
              <a:spcAft>
                <a:spcPts val="0"/>
              </a:spcAft>
              <a:buSzPts val="1350"/>
              <a:buNone/>
              <a:defRPr sz="1350">
                <a:solidFill>
                  <a:srgbClr val="888888"/>
                </a:solidFill>
              </a:defRPr>
            </a:lvl3pPr>
            <a:lvl4pPr indent="-228600" lvl="3" marL="1828800" rtl="0" algn="l">
              <a:lnSpc>
                <a:spcPct val="90000"/>
              </a:lnSpc>
              <a:spcBef>
                <a:spcPts val="375"/>
              </a:spcBef>
              <a:spcAft>
                <a:spcPts val="0"/>
              </a:spcAft>
              <a:buSzPts val="1200"/>
              <a:buNone/>
              <a:defRPr sz="1200">
                <a:solidFill>
                  <a:srgbClr val="888888"/>
                </a:solidFill>
              </a:defRPr>
            </a:lvl4pPr>
            <a:lvl5pPr indent="-228600" lvl="4" marL="2286000" rtl="0" algn="l">
              <a:lnSpc>
                <a:spcPct val="90000"/>
              </a:lnSpc>
              <a:spcBef>
                <a:spcPts val="375"/>
              </a:spcBef>
              <a:spcAft>
                <a:spcPts val="0"/>
              </a:spcAft>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46" name="Google Shape;46;p4"/>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sz="900">
                <a:solidFill>
                  <a:srgbClr val="0066A1"/>
                </a:solidFill>
                <a:latin typeface="Calibri"/>
                <a:ea typeface="Calibri"/>
                <a:cs typeface="Calibri"/>
                <a:sym typeface="Calibri"/>
              </a:defRPr>
            </a:lvl1pPr>
            <a:lvl2pPr indent="0" lvl="1" marL="0" rtl="0" algn="l">
              <a:spcBef>
                <a:spcPts val="0"/>
              </a:spcBef>
              <a:buNone/>
              <a:defRPr sz="900">
                <a:solidFill>
                  <a:srgbClr val="0066A1"/>
                </a:solidFill>
                <a:latin typeface="Calibri"/>
                <a:ea typeface="Calibri"/>
                <a:cs typeface="Calibri"/>
                <a:sym typeface="Calibri"/>
              </a:defRPr>
            </a:lvl2pPr>
            <a:lvl3pPr indent="0" lvl="2" marL="0" rtl="0" algn="l">
              <a:spcBef>
                <a:spcPts val="0"/>
              </a:spcBef>
              <a:buNone/>
              <a:defRPr sz="900">
                <a:solidFill>
                  <a:srgbClr val="0066A1"/>
                </a:solidFill>
                <a:latin typeface="Calibri"/>
                <a:ea typeface="Calibri"/>
                <a:cs typeface="Calibri"/>
                <a:sym typeface="Calibri"/>
              </a:defRPr>
            </a:lvl3pPr>
            <a:lvl4pPr indent="0" lvl="3" marL="0" rtl="0" algn="l">
              <a:spcBef>
                <a:spcPts val="0"/>
              </a:spcBef>
              <a:buNone/>
              <a:defRPr sz="900">
                <a:solidFill>
                  <a:srgbClr val="0066A1"/>
                </a:solidFill>
                <a:latin typeface="Calibri"/>
                <a:ea typeface="Calibri"/>
                <a:cs typeface="Calibri"/>
                <a:sym typeface="Calibri"/>
              </a:defRPr>
            </a:lvl4pPr>
            <a:lvl5pPr indent="0" lvl="4" marL="0" rtl="0" algn="l">
              <a:spcBef>
                <a:spcPts val="0"/>
              </a:spcBef>
              <a:buNone/>
              <a:defRPr sz="900">
                <a:solidFill>
                  <a:srgbClr val="0066A1"/>
                </a:solidFill>
                <a:latin typeface="Calibri"/>
                <a:ea typeface="Calibri"/>
                <a:cs typeface="Calibri"/>
                <a:sym typeface="Calibri"/>
              </a:defRPr>
            </a:lvl5pPr>
            <a:lvl6pPr indent="0" lvl="5" marL="0" rtl="0" algn="l">
              <a:spcBef>
                <a:spcPts val="0"/>
              </a:spcBef>
              <a:buNone/>
              <a:defRPr sz="900">
                <a:solidFill>
                  <a:srgbClr val="0066A1"/>
                </a:solidFill>
                <a:latin typeface="Calibri"/>
                <a:ea typeface="Calibri"/>
                <a:cs typeface="Calibri"/>
                <a:sym typeface="Calibri"/>
              </a:defRPr>
            </a:lvl6pPr>
            <a:lvl7pPr indent="0" lvl="6" marL="0" rtl="0" algn="l">
              <a:spcBef>
                <a:spcPts val="0"/>
              </a:spcBef>
              <a:buNone/>
              <a:defRPr sz="900">
                <a:solidFill>
                  <a:srgbClr val="0066A1"/>
                </a:solidFill>
                <a:latin typeface="Calibri"/>
                <a:ea typeface="Calibri"/>
                <a:cs typeface="Calibri"/>
                <a:sym typeface="Calibri"/>
              </a:defRPr>
            </a:lvl7pPr>
            <a:lvl8pPr indent="0" lvl="7" marL="0" rtl="0" algn="l">
              <a:spcBef>
                <a:spcPts val="0"/>
              </a:spcBef>
              <a:buNone/>
              <a:defRPr sz="900">
                <a:solidFill>
                  <a:srgbClr val="0066A1"/>
                </a:solidFill>
                <a:latin typeface="Calibri"/>
                <a:ea typeface="Calibri"/>
                <a:cs typeface="Calibri"/>
                <a:sym typeface="Calibri"/>
              </a:defRPr>
            </a:lvl8pPr>
            <a:lvl9pPr indent="0" lvl="8" marL="0" rt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47" name="Google Shape;47;p4"/>
          <p:cNvPicPr preferRelativeResize="0"/>
          <p:nvPr/>
        </p:nvPicPr>
        <p:blipFill rotWithShape="1">
          <a:blip r:embed="rId4">
            <a:alphaModFix/>
          </a:blip>
          <a:srcRect b="0" l="0" r="0" t="0"/>
          <a:stretch/>
        </p:blipFill>
        <p:spPr>
          <a:xfrm>
            <a:off x="8089694" y="4502874"/>
            <a:ext cx="851310" cy="248583"/>
          </a:xfrm>
          <a:prstGeom prst="rect">
            <a:avLst/>
          </a:prstGeom>
          <a:noFill/>
          <a:ln>
            <a:noFill/>
          </a:ln>
        </p:spPr>
      </p:pic>
      <p:pic>
        <p:nvPicPr>
          <p:cNvPr id="48" name="Google Shape;48;p4"/>
          <p:cNvPicPr preferRelativeResize="0"/>
          <p:nvPr/>
        </p:nvPicPr>
        <p:blipFill rotWithShape="1">
          <a:blip r:embed="rId5">
            <a:alphaModFix/>
          </a:blip>
          <a:srcRect b="0" l="0" r="0" t="0"/>
          <a:stretch/>
        </p:blipFill>
        <p:spPr>
          <a:xfrm>
            <a:off x="6772123" y="891468"/>
            <a:ext cx="1151100" cy="1151100"/>
          </a:xfrm>
          <a:prstGeom prst="ellipse">
            <a:avLst/>
          </a:prstGeom>
          <a:noFill/>
          <a:ln cap="flat" cmpd="sng" w="19050">
            <a:solidFill>
              <a:schemeClr val="lt1"/>
            </a:solidFill>
            <a:prstDash val="solid"/>
            <a:round/>
            <a:headEnd len="sm" w="sm" type="none"/>
            <a:tailEnd len="sm" w="sm" type="none"/>
          </a:ln>
        </p:spPr>
      </p:pic>
      <p:pic>
        <p:nvPicPr>
          <p:cNvPr id="49" name="Google Shape;49;p4"/>
          <p:cNvPicPr preferRelativeResize="0"/>
          <p:nvPr/>
        </p:nvPicPr>
        <p:blipFill rotWithShape="1">
          <a:blip r:embed="rId6">
            <a:alphaModFix/>
          </a:blip>
          <a:srcRect b="0" l="0" r="0" t="0"/>
          <a:stretch/>
        </p:blipFill>
        <p:spPr>
          <a:xfrm>
            <a:off x="7966177" y="454131"/>
            <a:ext cx="749700" cy="749700"/>
          </a:xfrm>
          <a:prstGeom prst="ellipse">
            <a:avLst/>
          </a:prstGeom>
          <a:noFill/>
          <a:ln cap="flat" cmpd="sng" w="19050">
            <a:solidFill>
              <a:schemeClr val="lt1"/>
            </a:solidFill>
            <a:prstDash val="solid"/>
            <a:round/>
            <a:headEnd len="sm" w="sm" type="none"/>
            <a:tailEnd len="sm" w="sm" type="none"/>
          </a:ln>
        </p:spPr>
      </p:pic>
      <p:pic>
        <p:nvPicPr>
          <p:cNvPr id="50" name="Google Shape;50;p4"/>
          <p:cNvPicPr preferRelativeResize="0"/>
          <p:nvPr/>
        </p:nvPicPr>
        <p:blipFill rotWithShape="1">
          <a:blip r:embed="rId7">
            <a:alphaModFix/>
          </a:blip>
          <a:srcRect b="0" l="0" r="0" t="0"/>
          <a:stretch/>
        </p:blipFill>
        <p:spPr>
          <a:xfrm>
            <a:off x="7572952" y="2174020"/>
            <a:ext cx="1724400" cy="1724400"/>
          </a:xfrm>
          <a:prstGeom prst="ellipse">
            <a:avLst/>
          </a:prstGeom>
          <a:noFill/>
          <a:ln cap="flat" cmpd="sng" w="19050">
            <a:solidFill>
              <a:schemeClr val="lt1"/>
            </a:solidFill>
            <a:prstDash val="solid"/>
            <a:round/>
            <a:headEnd len="sm" w="sm" type="none"/>
            <a:tailEnd len="sm" w="sm" type="none"/>
          </a:ln>
        </p:spPr>
      </p:pic>
      <p:sp>
        <p:nvSpPr>
          <p:cNvPr id="51" name="Google Shape;51;p4"/>
          <p:cNvSpPr txBox="1"/>
          <p:nvPr/>
        </p:nvSpPr>
        <p:spPr>
          <a:xfrm>
            <a:off x="617449" y="4654043"/>
            <a:ext cx="6624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id="52" name="Google Shape;52;p4"/>
          <p:cNvPicPr preferRelativeResize="0"/>
          <p:nvPr/>
        </p:nvPicPr>
        <p:blipFill rotWithShape="1">
          <a:blip r:embed="rId8">
            <a:alphaModFix/>
          </a:blip>
          <a:srcRect b="0" l="0" r="0" t="0"/>
          <a:stretch/>
        </p:blipFill>
        <p:spPr>
          <a:xfrm>
            <a:off x="-476314" y="-443433"/>
            <a:ext cx="2706600" cy="2706600"/>
          </a:xfrm>
          <a:prstGeom prst="ellipse">
            <a:avLst/>
          </a:prstGeom>
          <a:noFill/>
          <a:ln cap="flat" cmpd="sng" w="19050">
            <a:solidFill>
              <a:schemeClr val="lt1"/>
            </a:solidFill>
            <a:prstDash val="solid"/>
            <a:round/>
            <a:headEnd len="sm" w="sm" type="none"/>
            <a:tailEnd len="sm" w="sm" type="none"/>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2 - Editable">
  <p:cSld name="Presentation Title Slide Opt 2 - Editable">
    <p:spTree>
      <p:nvGrpSpPr>
        <p:cNvPr id="53" name="Shape 53"/>
        <p:cNvGrpSpPr/>
        <p:nvPr/>
      </p:nvGrpSpPr>
      <p:grpSpPr>
        <a:xfrm>
          <a:off x="0" y="0"/>
          <a:ext cx="0" cy="0"/>
          <a:chOff x="0" y="0"/>
          <a:chExt cx="0" cy="0"/>
        </a:xfrm>
      </p:grpSpPr>
      <p:pic>
        <p:nvPicPr>
          <p:cNvPr id="54" name="Google Shape;54;p5"/>
          <p:cNvPicPr preferRelativeResize="0"/>
          <p:nvPr/>
        </p:nvPicPr>
        <p:blipFill rotWithShape="1">
          <a:blip r:embed="rId2">
            <a:alphaModFix amt="50000"/>
          </a:blip>
          <a:srcRect b="0" l="10602" r="0" t="24998"/>
          <a:stretch/>
        </p:blipFill>
        <p:spPr>
          <a:xfrm flipH="1" rot="10800000">
            <a:off x="0" y="-3"/>
            <a:ext cx="9162288" cy="5143501"/>
          </a:xfrm>
          <a:prstGeom prst="rect">
            <a:avLst/>
          </a:prstGeom>
          <a:noFill/>
          <a:ln>
            <a:noFill/>
          </a:ln>
        </p:spPr>
      </p:pic>
      <p:pic>
        <p:nvPicPr>
          <p:cNvPr descr="A picture containing dark&#10;&#10;Description automatically generated" id="55" name="Google Shape;55;p5"/>
          <p:cNvPicPr preferRelativeResize="0"/>
          <p:nvPr/>
        </p:nvPicPr>
        <p:blipFill rotWithShape="1">
          <a:blip r:embed="rId3">
            <a:alphaModFix/>
          </a:blip>
          <a:srcRect b="0" l="3458" r="3579" t="27087"/>
          <a:stretch/>
        </p:blipFill>
        <p:spPr>
          <a:xfrm rot="10800000">
            <a:off x="-10793" y="4185401"/>
            <a:ext cx="9162288" cy="965595"/>
          </a:xfrm>
          <a:prstGeom prst="rect">
            <a:avLst/>
          </a:prstGeom>
          <a:noFill/>
          <a:ln>
            <a:noFill/>
          </a:ln>
        </p:spPr>
      </p:pic>
      <p:pic>
        <p:nvPicPr>
          <p:cNvPr descr="A picture containing dark&#10;&#10;Description automatically generated" id="56" name="Google Shape;56;p5"/>
          <p:cNvPicPr preferRelativeResize="0"/>
          <p:nvPr/>
        </p:nvPicPr>
        <p:blipFill rotWithShape="1">
          <a:blip r:embed="rId3">
            <a:alphaModFix/>
          </a:blip>
          <a:srcRect b="0" l="3458" r="3579" t="27087"/>
          <a:stretch/>
        </p:blipFill>
        <p:spPr>
          <a:xfrm>
            <a:off x="-10793" y="-13717"/>
            <a:ext cx="9162288" cy="965595"/>
          </a:xfrm>
          <a:prstGeom prst="rect">
            <a:avLst/>
          </a:prstGeom>
          <a:noFill/>
          <a:ln>
            <a:noFill/>
          </a:ln>
        </p:spPr>
      </p:pic>
      <p:sp>
        <p:nvSpPr>
          <p:cNvPr id="57" name="Google Shape;57;p5"/>
          <p:cNvSpPr txBox="1"/>
          <p:nvPr>
            <p:ph type="title"/>
          </p:nvPr>
        </p:nvSpPr>
        <p:spPr>
          <a:xfrm>
            <a:off x="623888" y="2447123"/>
            <a:ext cx="7886700" cy="620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66A1"/>
              </a:buClr>
              <a:buSzPts val="3300"/>
              <a:buFont typeface="Calibri"/>
              <a:buNone/>
              <a:defRPr i="0"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5"/>
          <p:cNvSpPr txBox="1"/>
          <p:nvPr>
            <p:ph idx="1" type="body"/>
          </p:nvPr>
        </p:nvSpPr>
        <p:spPr>
          <a:xfrm>
            <a:off x="623888" y="3088183"/>
            <a:ext cx="7886700" cy="504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2100"/>
              <a:buNone/>
              <a:defRPr b="1" i="1" sz="2100">
                <a:solidFill>
                  <a:srgbClr val="7F7F7F"/>
                </a:solidFill>
              </a:defRPr>
            </a:lvl1pPr>
            <a:lvl2pPr indent="-228600" lvl="1" marL="914400" rtl="0" algn="l">
              <a:lnSpc>
                <a:spcPct val="90000"/>
              </a:lnSpc>
              <a:spcBef>
                <a:spcPts val="375"/>
              </a:spcBef>
              <a:spcAft>
                <a:spcPts val="0"/>
              </a:spcAft>
              <a:buSzPts val="1500"/>
              <a:buNone/>
              <a:defRPr sz="1500">
                <a:solidFill>
                  <a:srgbClr val="888888"/>
                </a:solidFill>
              </a:defRPr>
            </a:lvl2pPr>
            <a:lvl3pPr indent="-228600" lvl="2" marL="1371600" rtl="0" algn="l">
              <a:lnSpc>
                <a:spcPct val="90000"/>
              </a:lnSpc>
              <a:spcBef>
                <a:spcPts val="375"/>
              </a:spcBef>
              <a:spcAft>
                <a:spcPts val="0"/>
              </a:spcAft>
              <a:buSzPts val="1350"/>
              <a:buNone/>
              <a:defRPr sz="1350">
                <a:solidFill>
                  <a:srgbClr val="888888"/>
                </a:solidFill>
              </a:defRPr>
            </a:lvl3pPr>
            <a:lvl4pPr indent="-228600" lvl="3" marL="1828800" rtl="0" algn="l">
              <a:lnSpc>
                <a:spcPct val="90000"/>
              </a:lnSpc>
              <a:spcBef>
                <a:spcPts val="375"/>
              </a:spcBef>
              <a:spcAft>
                <a:spcPts val="0"/>
              </a:spcAft>
              <a:buSzPts val="1200"/>
              <a:buNone/>
              <a:defRPr sz="1200">
                <a:solidFill>
                  <a:srgbClr val="888888"/>
                </a:solidFill>
              </a:defRPr>
            </a:lvl4pPr>
            <a:lvl5pPr indent="-228600" lvl="4" marL="2286000" rtl="0" algn="l">
              <a:lnSpc>
                <a:spcPct val="90000"/>
              </a:lnSpc>
              <a:spcBef>
                <a:spcPts val="375"/>
              </a:spcBef>
              <a:spcAft>
                <a:spcPts val="0"/>
              </a:spcAft>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59" name="Google Shape;59;p5"/>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sz="900">
                <a:solidFill>
                  <a:srgbClr val="0066A1"/>
                </a:solidFill>
                <a:latin typeface="Calibri"/>
                <a:ea typeface="Calibri"/>
                <a:cs typeface="Calibri"/>
                <a:sym typeface="Calibri"/>
              </a:defRPr>
            </a:lvl1pPr>
            <a:lvl2pPr indent="0" lvl="1" marL="0" rtl="0" algn="l">
              <a:spcBef>
                <a:spcPts val="0"/>
              </a:spcBef>
              <a:buNone/>
              <a:defRPr sz="900">
                <a:solidFill>
                  <a:srgbClr val="0066A1"/>
                </a:solidFill>
                <a:latin typeface="Calibri"/>
                <a:ea typeface="Calibri"/>
                <a:cs typeface="Calibri"/>
                <a:sym typeface="Calibri"/>
              </a:defRPr>
            </a:lvl2pPr>
            <a:lvl3pPr indent="0" lvl="2" marL="0" rtl="0" algn="l">
              <a:spcBef>
                <a:spcPts val="0"/>
              </a:spcBef>
              <a:buNone/>
              <a:defRPr sz="900">
                <a:solidFill>
                  <a:srgbClr val="0066A1"/>
                </a:solidFill>
                <a:latin typeface="Calibri"/>
                <a:ea typeface="Calibri"/>
                <a:cs typeface="Calibri"/>
                <a:sym typeface="Calibri"/>
              </a:defRPr>
            </a:lvl3pPr>
            <a:lvl4pPr indent="0" lvl="3" marL="0" rtl="0" algn="l">
              <a:spcBef>
                <a:spcPts val="0"/>
              </a:spcBef>
              <a:buNone/>
              <a:defRPr sz="900">
                <a:solidFill>
                  <a:srgbClr val="0066A1"/>
                </a:solidFill>
                <a:latin typeface="Calibri"/>
                <a:ea typeface="Calibri"/>
                <a:cs typeface="Calibri"/>
                <a:sym typeface="Calibri"/>
              </a:defRPr>
            </a:lvl4pPr>
            <a:lvl5pPr indent="0" lvl="4" marL="0" rtl="0" algn="l">
              <a:spcBef>
                <a:spcPts val="0"/>
              </a:spcBef>
              <a:buNone/>
              <a:defRPr sz="900">
                <a:solidFill>
                  <a:srgbClr val="0066A1"/>
                </a:solidFill>
                <a:latin typeface="Calibri"/>
                <a:ea typeface="Calibri"/>
                <a:cs typeface="Calibri"/>
                <a:sym typeface="Calibri"/>
              </a:defRPr>
            </a:lvl5pPr>
            <a:lvl6pPr indent="0" lvl="5" marL="0" rtl="0" algn="l">
              <a:spcBef>
                <a:spcPts val="0"/>
              </a:spcBef>
              <a:buNone/>
              <a:defRPr sz="900">
                <a:solidFill>
                  <a:srgbClr val="0066A1"/>
                </a:solidFill>
                <a:latin typeface="Calibri"/>
                <a:ea typeface="Calibri"/>
                <a:cs typeface="Calibri"/>
                <a:sym typeface="Calibri"/>
              </a:defRPr>
            </a:lvl6pPr>
            <a:lvl7pPr indent="0" lvl="6" marL="0" rtl="0" algn="l">
              <a:spcBef>
                <a:spcPts val="0"/>
              </a:spcBef>
              <a:buNone/>
              <a:defRPr sz="900">
                <a:solidFill>
                  <a:srgbClr val="0066A1"/>
                </a:solidFill>
                <a:latin typeface="Calibri"/>
                <a:ea typeface="Calibri"/>
                <a:cs typeface="Calibri"/>
                <a:sym typeface="Calibri"/>
              </a:defRPr>
            </a:lvl7pPr>
            <a:lvl8pPr indent="0" lvl="7" marL="0" rtl="0" algn="l">
              <a:spcBef>
                <a:spcPts val="0"/>
              </a:spcBef>
              <a:buNone/>
              <a:defRPr sz="900">
                <a:solidFill>
                  <a:srgbClr val="0066A1"/>
                </a:solidFill>
                <a:latin typeface="Calibri"/>
                <a:ea typeface="Calibri"/>
                <a:cs typeface="Calibri"/>
                <a:sym typeface="Calibri"/>
              </a:defRPr>
            </a:lvl8pPr>
            <a:lvl9pPr indent="0" lvl="8" marL="0" rt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60" name="Google Shape;60;p5"/>
          <p:cNvPicPr preferRelativeResize="0"/>
          <p:nvPr/>
        </p:nvPicPr>
        <p:blipFill rotWithShape="1">
          <a:blip r:embed="rId4">
            <a:alphaModFix/>
          </a:blip>
          <a:srcRect b="0" l="0" r="0" t="0"/>
          <a:stretch/>
        </p:blipFill>
        <p:spPr>
          <a:xfrm>
            <a:off x="8089694" y="4502874"/>
            <a:ext cx="851310" cy="248583"/>
          </a:xfrm>
          <a:prstGeom prst="rect">
            <a:avLst/>
          </a:prstGeom>
          <a:noFill/>
          <a:ln>
            <a:noFill/>
          </a:ln>
        </p:spPr>
      </p:pic>
      <p:pic>
        <p:nvPicPr>
          <p:cNvPr id="61" name="Google Shape;61;p5"/>
          <p:cNvPicPr preferRelativeResize="0"/>
          <p:nvPr>
            <p:ph idx="2" type="pic"/>
          </p:nvPr>
        </p:nvPicPr>
        <p:blipFill/>
        <p:spPr>
          <a:xfrm>
            <a:off x="6772182" y="891468"/>
            <a:ext cx="1151100" cy="1151100"/>
          </a:xfrm>
          <a:prstGeom prst="ellipse">
            <a:avLst/>
          </a:prstGeom>
          <a:blipFill rotWithShape="1">
            <a:blip r:embed="rId5">
              <a:alphaModFix/>
            </a:blip>
            <a:stretch>
              <a:fillRect b="0" l="0" r="0" t="0"/>
            </a:stretch>
          </a:blipFill>
          <a:ln cap="flat" cmpd="sng" w="19050">
            <a:solidFill>
              <a:schemeClr val="lt1"/>
            </a:solidFill>
            <a:prstDash val="solid"/>
            <a:round/>
            <a:headEnd len="sm" w="sm" type="none"/>
            <a:tailEnd len="sm" w="sm" type="none"/>
          </a:ln>
        </p:spPr>
      </p:pic>
      <p:pic>
        <p:nvPicPr>
          <p:cNvPr id="62" name="Google Shape;62;p5"/>
          <p:cNvPicPr preferRelativeResize="0"/>
          <p:nvPr>
            <p:ph idx="3" type="pic"/>
          </p:nvPr>
        </p:nvPicPr>
        <p:blipFill/>
        <p:spPr>
          <a:xfrm>
            <a:off x="7966191" y="454131"/>
            <a:ext cx="753600" cy="753600"/>
          </a:xfrm>
          <a:prstGeom prst="ellipse">
            <a:avLst/>
          </a:prstGeom>
          <a:blipFill rotWithShape="1">
            <a:blip r:embed="rId6">
              <a:alphaModFix/>
            </a:blip>
            <a:stretch>
              <a:fillRect b="0" l="0" r="0" t="0"/>
            </a:stretch>
          </a:blipFill>
          <a:ln cap="flat" cmpd="sng" w="19050">
            <a:solidFill>
              <a:schemeClr val="lt1"/>
            </a:solidFill>
            <a:prstDash val="solid"/>
            <a:round/>
            <a:headEnd len="sm" w="sm" type="none"/>
            <a:tailEnd len="sm" w="sm" type="none"/>
          </a:ln>
        </p:spPr>
      </p:pic>
      <p:pic>
        <p:nvPicPr>
          <p:cNvPr id="63" name="Google Shape;63;p5"/>
          <p:cNvPicPr preferRelativeResize="0"/>
          <p:nvPr>
            <p:ph idx="4" type="pic"/>
          </p:nvPr>
        </p:nvPicPr>
        <p:blipFill/>
        <p:spPr>
          <a:xfrm>
            <a:off x="7572952" y="2177462"/>
            <a:ext cx="1721100" cy="1721100"/>
          </a:xfrm>
          <a:prstGeom prst="ellipse">
            <a:avLst/>
          </a:prstGeom>
          <a:blipFill rotWithShape="1">
            <a:blip r:embed="rId7">
              <a:alphaModFix/>
            </a:blip>
            <a:stretch>
              <a:fillRect b="0" l="0" r="0" t="0"/>
            </a:stretch>
          </a:blipFill>
          <a:ln cap="flat" cmpd="sng" w="19050">
            <a:solidFill>
              <a:schemeClr val="lt1"/>
            </a:solidFill>
            <a:prstDash val="solid"/>
            <a:round/>
            <a:headEnd len="sm" w="sm" type="none"/>
            <a:tailEnd len="sm" w="sm" type="none"/>
          </a:ln>
        </p:spPr>
      </p:pic>
      <p:sp>
        <p:nvSpPr>
          <p:cNvPr id="64" name="Google Shape;64;p5"/>
          <p:cNvSpPr txBox="1"/>
          <p:nvPr/>
        </p:nvSpPr>
        <p:spPr>
          <a:xfrm>
            <a:off x="617449" y="4654043"/>
            <a:ext cx="6624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id="65" name="Google Shape;65;p5"/>
          <p:cNvPicPr preferRelativeResize="0"/>
          <p:nvPr>
            <p:ph idx="5" type="pic"/>
          </p:nvPr>
        </p:nvPicPr>
        <p:blipFill/>
        <p:spPr>
          <a:xfrm>
            <a:off x="-476351" y="-445272"/>
            <a:ext cx="2709900" cy="2709900"/>
          </a:xfrm>
          <a:prstGeom prst="ellipse">
            <a:avLst/>
          </a:prstGeom>
          <a:blipFill rotWithShape="1">
            <a:blip r:embed="rId8">
              <a:alphaModFix/>
            </a:blip>
            <a:stretch>
              <a:fillRect b="0" l="0" r="0" t="0"/>
            </a:stretch>
          </a:blipFill>
          <a:ln cap="flat" cmpd="sng" w="19050">
            <a:solidFill>
              <a:schemeClr val="lt1"/>
            </a:solidFill>
            <a:prstDash val="solid"/>
            <a:round/>
            <a:headEnd len="sm" w="sm" type="none"/>
            <a:tailEnd len="sm" w="sm" type="none"/>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nk">
  <p:cSld name="Title Only Blank">
    <p:spTree>
      <p:nvGrpSpPr>
        <p:cNvPr id="66" name="Shape 66"/>
        <p:cNvGrpSpPr/>
        <p:nvPr/>
      </p:nvGrpSpPr>
      <p:grpSpPr>
        <a:xfrm>
          <a:off x="0" y="0"/>
          <a:ext cx="0" cy="0"/>
          <a:chOff x="0" y="0"/>
          <a:chExt cx="0" cy="0"/>
        </a:xfrm>
      </p:grpSpPr>
      <p:sp>
        <p:nvSpPr>
          <p:cNvPr id="67" name="Google Shape;67;p6"/>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6"/>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69" name="Google Shape;69;p6"/>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70" name="Google Shape;70;p6"/>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itle Slide Opt 1" type="secHead">
  <p:cSld name="SECTION_HEADER">
    <p:spTree>
      <p:nvGrpSpPr>
        <p:cNvPr id="71" name="Shape 71"/>
        <p:cNvGrpSpPr/>
        <p:nvPr/>
      </p:nvGrpSpPr>
      <p:grpSpPr>
        <a:xfrm>
          <a:off x="0" y="0"/>
          <a:ext cx="0" cy="0"/>
          <a:chOff x="0" y="0"/>
          <a:chExt cx="0" cy="0"/>
        </a:xfrm>
      </p:grpSpPr>
      <p:pic>
        <p:nvPicPr>
          <p:cNvPr id="72" name="Google Shape;72;p7"/>
          <p:cNvPicPr preferRelativeResize="0"/>
          <p:nvPr/>
        </p:nvPicPr>
        <p:blipFill rotWithShape="1">
          <a:blip r:embed="rId2">
            <a:alphaModFix/>
          </a:blip>
          <a:srcRect b="0" l="0" r="0" t="0"/>
          <a:stretch/>
        </p:blipFill>
        <p:spPr>
          <a:xfrm>
            <a:off x="-7496" y="0"/>
            <a:ext cx="9151494" cy="5143499"/>
          </a:xfrm>
          <a:prstGeom prst="rect">
            <a:avLst/>
          </a:prstGeom>
          <a:noFill/>
          <a:ln>
            <a:noFill/>
          </a:ln>
        </p:spPr>
      </p:pic>
      <p:sp>
        <p:nvSpPr>
          <p:cNvPr id="73" name="Google Shape;73;p7"/>
          <p:cNvSpPr txBox="1"/>
          <p:nvPr>
            <p:ph type="title"/>
          </p:nvPr>
        </p:nvSpPr>
        <p:spPr>
          <a:xfrm>
            <a:off x="623888" y="2447123"/>
            <a:ext cx="7886700" cy="620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66A1"/>
              </a:buClr>
              <a:buSzPts val="3300"/>
              <a:buFont typeface="Calibri"/>
              <a:buNone/>
              <a:defRPr i="0"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7"/>
          <p:cNvSpPr txBox="1"/>
          <p:nvPr>
            <p:ph idx="1" type="body"/>
          </p:nvPr>
        </p:nvSpPr>
        <p:spPr>
          <a:xfrm>
            <a:off x="623888" y="3088183"/>
            <a:ext cx="7886700" cy="504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2100"/>
              <a:buNone/>
              <a:defRPr b="1" i="1" sz="2100">
                <a:solidFill>
                  <a:srgbClr val="7F7F7F"/>
                </a:solidFill>
              </a:defRPr>
            </a:lvl1pPr>
            <a:lvl2pPr indent="-228600" lvl="1" marL="914400" rtl="0" algn="l">
              <a:lnSpc>
                <a:spcPct val="90000"/>
              </a:lnSpc>
              <a:spcBef>
                <a:spcPts val="375"/>
              </a:spcBef>
              <a:spcAft>
                <a:spcPts val="0"/>
              </a:spcAft>
              <a:buSzPts val="1500"/>
              <a:buNone/>
              <a:defRPr sz="1500">
                <a:solidFill>
                  <a:srgbClr val="888888"/>
                </a:solidFill>
              </a:defRPr>
            </a:lvl2pPr>
            <a:lvl3pPr indent="-228600" lvl="2" marL="1371600" rtl="0" algn="l">
              <a:lnSpc>
                <a:spcPct val="90000"/>
              </a:lnSpc>
              <a:spcBef>
                <a:spcPts val="375"/>
              </a:spcBef>
              <a:spcAft>
                <a:spcPts val="0"/>
              </a:spcAft>
              <a:buSzPts val="1350"/>
              <a:buNone/>
              <a:defRPr sz="1350">
                <a:solidFill>
                  <a:srgbClr val="888888"/>
                </a:solidFill>
              </a:defRPr>
            </a:lvl3pPr>
            <a:lvl4pPr indent="-228600" lvl="3" marL="1828800" rtl="0" algn="l">
              <a:lnSpc>
                <a:spcPct val="90000"/>
              </a:lnSpc>
              <a:spcBef>
                <a:spcPts val="375"/>
              </a:spcBef>
              <a:spcAft>
                <a:spcPts val="0"/>
              </a:spcAft>
              <a:buSzPts val="1200"/>
              <a:buNone/>
              <a:defRPr sz="1200">
                <a:solidFill>
                  <a:srgbClr val="888888"/>
                </a:solidFill>
              </a:defRPr>
            </a:lvl4pPr>
            <a:lvl5pPr indent="-228600" lvl="4" marL="2286000" rtl="0" algn="l">
              <a:lnSpc>
                <a:spcPct val="90000"/>
              </a:lnSpc>
              <a:spcBef>
                <a:spcPts val="375"/>
              </a:spcBef>
              <a:spcAft>
                <a:spcPts val="0"/>
              </a:spcAft>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75" name="Google Shape;75;p7"/>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sz="900">
                <a:solidFill>
                  <a:srgbClr val="0066A1"/>
                </a:solidFill>
                <a:latin typeface="Calibri"/>
                <a:ea typeface="Calibri"/>
                <a:cs typeface="Calibri"/>
                <a:sym typeface="Calibri"/>
              </a:defRPr>
            </a:lvl1pPr>
            <a:lvl2pPr indent="0" lvl="1" marL="0" rtl="0" algn="l">
              <a:spcBef>
                <a:spcPts val="0"/>
              </a:spcBef>
              <a:buNone/>
              <a:defRPr sz="900">
                <a:solidFill>
                  <a:srgbClr val="0066A1"/>
                </a:solidFill>
                <a:latin typeface="Calibri"/>
                <a:ea typeface="Calibri"/>
                <a:cs typeface="Calibri"/>
                <a:sym typeface="Calibri"/>
              </a:defRPr>
            </a:lvl2pPr>
            <a:lvl3pPr indent="0" lvl="2" marL="0" rtl="0" algn="l">
              <a:spcBef>
                <a:spcPts val="0"/>
              </a:spcBef>
              <a:buNone/>
              <a:defRPr sz="900">
                <a:solidFill>
                  <a:srgbClr val="0066A1"/>
                </a:solidFill>
                <a:latin typeface="Calibri"/>
                <a:ea typeface="Calibri"/>
                <a:cs typeface="Calibri"/>
                <a:sym typeface="Calibri"/>
              </a:defRPr>
            </a:lvl3pPr>
            <a:lvl4pPr indent="0" lvl="3" marL="0" rtl="0" algn="l">
              <a:spcBef>
                <a:spcPts val="0"/>
              </a:spcBef>
              <a:buNone/>
              <a:defRPr sz="900">
                <a:solidFill>
                  <a:srgbClr val="0066A1"/>
                </a:solidFill>
                <a:latin typeface="Calibri"/>
                <a:ea typeface="Calibri"/>
                <a:cs typeface="Calibri"/>
                <a:sym typeface="Calibri"/>
              </a:defRPr>
            </a:lvl4pPr>
            <a:lvl5pPr indent="0" lvl="4" marL="0" rtl="0" algn="l">
              <a:spcBef>
                <a:spcPts val="0"/>
              </a:spcBef>
              <a:buNone/>
              <a:defRPr sz="900">
                <a:solidFill>
                  <a:srgbClr val="0066A1"/>
                </a:solidFill>
                <a:latin typeface="Calibri"/>
                <a:ea typeface="Calibri"/>
                <a:cs typeface="Calibri"/>
                <a:sym typeface="Calibri"/>
              </a:defRPr>
            </a:lvl5pPr>
            <a:lvl6pPr indent="0" lvl="5" marL="0" rtl="0" algn="l">
              <a:spcBef>
                <a:spcPts val="0"/>
              </a:spcBef>
              <a:buNone/>
              <a:defRPr sz="900">
                <a:solidFill>
                  <a:srgbClr val="0066A1"/>
                </a:solidFill>
                <a:latin typeface="Calibri"/>
                <a:ea typeface="Calibri"/>
                <a:cs typeface="Calibri"/>
                <a:sym typeface="Calibri"/>
              </a:defRPr>
            </a:lvl6pPr>
            <a:lvl7pPr indent="0" lvl="6" marL="0" rtl="0" algn="l">
              <a:spcBef>
                <a:spcPts val="0"/>
              </a:spcBef>
              <a:buNone/>
              <a:defRPr sz="900">
                <a:solidFill>
                  <a:srgbClr val="0066A1"/>
                </a:solidFill>
                <a:latin typeface="Calibri"/>
                <a:ea typeface="Calibri"/>
                <a:cs typeface="Calibri"/>
                <a:sym typeface="Calibri"/>
              </a:defRPr>
            </a:lvl7pPr>
            <a:lvl8pPr indent="0" lvl="7" marL="0" rtl="0" algn="l">
              <a:spcBef>
                <a:spcPts val="0"/>
              </a:spcBef>
              <a:buNone/>
              <a:defRPr sz="900">
                <a:solidFill>
                  <a:srgbClr val="0066A1"/>
                </a:solidFill>
                <a:latin typeface="Calibri"/>
                <a:ea typeface="Calibri"/>
                <a:cs typeface="Calibri"/>
                <a:sym typeface="Calibri"/>
              </a:defRPr>
            </a:lvl8pPr>
            <a:lvl9pPr indent="0" lvl="8" marL="0" rt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76" name="Google Shape;76;p7"/>
          <p:cNvPicPr preferRelativeResize="0"/>
          <p:nvPr/>
        </p:nvPicPr>
        <p:blipFill rotWithShape="1">
          <a:blip r:embed="rId3">
            <a:alphaModFix/>
          </a:blip>
          <a:srcRect b="0" l="0" r="0" t="0"/>
          <a:stretch/>
        </p:blipFill>
        <p:spPr>
          <a:xfrm>
            <a:off x="8089694" y="4502874"/>
            <a:ext cx="851310" cy="248583"/>
          </a:xfrm>
          <a:prstGeom prst="rect">
            <a:avLst/>
          </a:prstGeom>
          <a:noFill/>
          <a:ln>
            <a:noFill/>
          </a:ln>
        </p:spPr>
      </p:pic>
      <p:sp>
        <p:nvSpPr>
          <p:cNvPr id="77" name="Google Shape;77;p7"/>
          <p:cNvSpPr txBox="1"/>
          <p:nvPr/>
        </p:nvSpPr>
        <p:spPr>
          <a:xfrm>
            <a:off x="617449" y="4654043"/>
            <a:ext cx="6624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dark&#10;&#10;Description automatically generated" id="78" name="Google Shape;78;p7"/>
          <p:cNvPicPr preferRelativeResize="0"/>
          <p:nvPr/>
        </p:nvPicPr>
        <p:blipFill rotWithShape="1">
          <a:blip r:embed="rId4">
            <a:alphaModFix/>
          </a:blip>
          <a:srcRect b="0" l="3458" r="3579" t="27087"/>
          <a:stretch/>
        </p:blipFill>
        <p:spPr>
          <a:xfrm rot="10800000">
            <a:off x="-10793" y="4185401"/>
            <a:ext cx="9162288" cy="965595"/>
          </a:xfrm>
          <a:prstGeom prst="rect">
            <a:avLst/>
          </a:prstGeom>
          <a:noFill/>
          <a:ln>
            <a:noFill/>
          </a:ln>
        </p:spPr>
      </p:pic>
      <p:pic>
        <p:nvPicPr>
          <p:cNvPr descr="A picture containing dark&#10;&#10;Description automatically generated" id="79" name="Google Shape;79;p7"/>
          <p:cNvPicPr preferRelativeResize="0"/>
          <p:nvPr/>
        </p:nvPicPr>
        <p:blipFill rotWithShape="1">
          <a:blip r:embed="rId4">
            <a:alphaModFix/>
          </a:blip>
          <a:srcRect b="0" l="3458" r="3579" t="27087"/>
          <a:stretch/>
        </p:blipFill>
        <p:spPr>
          <a:xfrm>
            <a:off x="-10793" y="-13717"/>
            <a:ext cx="9162288" cy="96559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itle Slide Opt 2">
  <p:cSld name="Divider Title Slide Opt 2">
    <p:spTree>
      <p:nvGrpSpPr>
        <p:cNvPr id="80" name="Shape 80"/>
        <p:cNvGrpSpPr/>
        <p:nvPr/>
      </p:nvGrpSpPr>
      <p:grpSpPr>
        <a:xfrm>
          <a:off x="0" y="0"/>
          <a:ext cx="0" cy="0"/>
          <a:chOff x="0" y="0"/>
          <a:chExt cx="0" cy="0"/>
        </a:xfrm>
      </p:grpSpPr>
      <p:pic>
        <p:nvPicPr>
          <p:cNvPr id="81" name="Google Shape;81;p8"/>
          <p:cNvPicPr preferRelativeResize="0"/>
          <p:nvPr/>
        </p:nvPicPr>
        <p:blipFill rotWithShape="1">
          <a:blip r:embed="rId2">
            <a:alphaModFix amt="50000"/>
          </a:blip>
          <a:srcRect b="0" l="10602" r="0" t="24998"/>
          <a:stretch/>
        </p:blipFill>
        <p:spPr>
          <a:xfrm flipH="1" rot="10800000">
            <a:off x="0" y="-3"/>
            <a:ext cx="9162288" cy="5143501"/>
          </a:xfrm>
          <a:prstGeom prst="rect">
            <a:avLst/>
          </a:prstGeom>
          <a:noFill/>
          <a:ln>
            <a:noFill/>
          </a:ln>
        </p:spPr>
      </p:pic>
      <p:sp>
        <p:nvSpPr>
          <p:cNvPr id="82" name="Google Shape;82;p8"/>
          <p:cNvSpPr txBox="1"/>
          <p:nvPr>
            <p:ph type="title"/>
          </p:nvPr>
        </p:nvSpPr>
        <p:spPr>
          <a:xfrm>
            <a:off x="623888" y="2447123"/>
            <a:ext cx="7886700" cy="620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66A1"/>
              </a:buClr>
              <a:buSzPts val="3300"/>
              <a:buFont typeface="Calibri"/>
              <a:buNone/>
              <a:defRPr i="0"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8"/>
          <p:cNvSpPr txBox="1"/>
          <p:nvPr>
            <p:ph idx="1" type="body"/>
          </p:nvPr>
        </p:nvSpPr>
        <p:spPr>
          <a:xfrm>
            <a:off x="623888" y="3088183"/>
            <a:ext cx="7886700" cy="504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2100"/>
              <a:buNone/>
              <a:defRPr b="1" i="1" sz="2100">
                <a:solidFill>
                  <a:srgbClr val="7F7F7F"/>
                </a:solidFill>
              </a:defRPr>
            </a:lvl1pPr>
            <a:lvl2pPr indent="-228600" lvl="1" marL="914400" rtl="0" algn="l">
              <a:lnSpc>
                <a:spcPct val="90000"/>
              </a:lnSpc>
              <a:spcBef>
                <a:spcPts val="375"/>
              </a:spcBef>
              <a:spcAft>
                <a:spcPts val="0"/>
              </a:spcAft>
              <a:buSzPts val="1500"/>
              <a:buNone/>
              <a:defRPr sz="1500">
                <a:solidFill>
                  <a:srgbClr val="888888"/>
                </a:solidFill>
              </a:defRPr>
            </a:lvl2pPr>
            <a:lvl3pPr indent="-228600" lvl="2" marL="1371600" rtl="0" algn="l">
              <a:lnSpc>
                <a:spcPct val="90000"/>
              </a:lnSpc>
              <a:spcBef>
                <a:spcPts val="375"/>
              </a:spcBef>
              <a:spcAft>
                <a:spcPts val="0"/>
              </a:spcAft>
              <a:buSzPts val="1350"/>
              <a:buNone/>
              <a:defRPr sz="1350">
                <a:solidFill>
                  <a:srgbClr val="888888"/>
                </a:solidFill>
              </a:defRPr>
            </a:lvl3pPr>
            <a:lvl4pPr indent="-228600" lvl="3" marL="1828800" rtl="0" algn="l">
              <a:lnSpc>
                <a:spcPct val="90000"/>
              </a:lnSpc>
              <a:spcBef>
                <a:spcPts val="375"/>
              </a:spcBef>
              <a:spcAft>
                <a:spcPts val="0"/>
              </a:spcAft>
              <a:buSzPts val="1200"/>
              <a:buNone/>
              <a:defRPr sz="1200">
                <a:solidFill>
                  <a:srgbClr val="888888"/>
                </a:solidFill>
              </a:defRPr>
            </a:lvl4pPr>
            <a:lvl5pPr indent="-228600" lvl="4" marL="2286000" rtl="0" algn="l">
              <a:lnSpc>
                <a:spcPct val="90000"/>
              </a:lnSpc>
              <a:spcBef>
                <a:spcPts val="375"/>
              </a:spcBef>
              <a:spcAft>
                <a:spcPts val="0"/>
              </a:spcAft>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84" name="Google Shape;84;p8"/>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85" name="Google Shape;85;p8"/>
          <p:cNvPicPr preferRelativeResize="0"/>
          <p:nvPr/>
        </p:nvPicPr>
        <p:blipFill rotWithShape="1">
          <a:blip r:embed="rId3">
            <a:alphaModFix/>
          </a:blip>
          <a:srcRect b="0" l="0" r="0" t="0"/>
          <a:stretch/>
        </p:blipFill>
        <p:spPr>
          <a:xfrm>
            <a:off x="8089694" y="4502874"/>
            <a:ext cx="851310" cy="248583"/>
          </a:xfrm>
          <a:prstGeom prst="rect">
            <a:avLst/>
          </a:prstGeom>
          <a:noFill/>
          <a:ln>
            <a:noFill/>
          </a:ln>
        </p:spPr>
      </p:pic>
      <p:sp>
        <p:nvSpPr>
          <p:cNvPr id="86" name="Google Shape;86;p8"/>
          <p:cNvSpPr txBox="1"/>
          <p:nvPr/>
        </p:nvSpPr>
        <p:spPr>
          <a:xfrm>
            <a:off x="617449" y="4654043"/>
            <a:ext cx="6624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dark&#10;&#10;Description automatically generated" id="87" name="Google Shape;87;p8"/>
          <p:cNvPicPr preferRelativeResize="0"/>
          <p:nvPr/>
        </p:nvPicPr>
        <p:blipFill rotWithShape="1">
          <a:blip r:embed="rId4">
            <a:alphaModFix/>
          </a:blip>
          <a:srcRect b="0" l="3458" r="3579" t="27087"/>
          <a:stretch/>
        </p:blipFill>
        <p:spPr>
          <a:xfrm rot="10800000">
            <a:off x="-10793" y="4185401"/>
            <a:ext cx="9162288" cy="965595"/>
          </a:xfrm>
          <a:prstGeom prst="rect">
            <a:avLst/>
          </a:prstGeom>
          <a:noFill/>
          <a:ln>
            <a:noFill/>
          </a:ln>
        </p:spPr>
      </p:pic>
      <p:pic>
        <p:nvPicPr>
          <p:cNvPr descr="A picture containing dark&#10;&#10;Description automatically generated" id="88" name="Google Shape;88;p8"/>
          <p:cNvPicPr preferRelativeResize="0"/>
          <p:nvPr/>
        </p:nvPicPr>
        <p:blipFill rotWithShape="1">
          <a:blip r:embed="rId4">
            <a:alphaModFix/>
          </a:blip>
          <a:srcRect b="0" l="3458" r="3579" t="27087"/>
          <a:stretch/>
        </p:blipFill>
        <p:spPr>
          <a:xfrm>
            <a:off x="-10793" y="-13717"/>
            <a:ext cx="9162288" cy="96559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89" name="Shape 89"/>
        <p:cNvGrpSpPr/>
        <p:nvPr/>
      </p:nvGrpSpPr>
      <p:grpSpPr>
        <a:xfrm>
          <a:off x="0" y="0"/>
          <a:ext cx="0" cy="0"/>
          <a:chOff x="0" y="0"/>
          <a:chExt cx="0" cy="0"/>
        </a:xfrm>
      </p:grpSpPr>
      <p:sp>
        <p:nvSpPr>
          <p:cNvPr id="90" name="Google Shape;90;p9"/>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9"/>
          <p:cNvSpPr txBox="1"/>
          <p:nvPr>
            <p:ph idx="1" type="body"/>
          </p:nvPr>
        </p:nvSpPr>
        <p:spPr>
          <a:xfrm>
            <a:off x="628650" y="1369219"/>
            <a:ext cx="3886200" cy="284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2" name="Google Shape;92;p9"/>
          <p:cNvSpPr txBox="1"/>
          <p:nvPr>
            <p:ph idx="2" type="body"/>
          </p:nvPr>
        </p:nvSpPr>
        <p:spPr>
          <a:xfrm>
            <a:off x="4629150" y="1369219"/>
            <a:ext cx="3886200" cy="284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3" name="Google Shape;93;p9"/>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9"/>
          <p:cNvSpPr txBox="1"/>
          <p:nvPr>
            <p:ph idx="3" type="body"/>
          </p:nvPr>
        </p:nvSpPr>
        <p:spPr>
          <a:xfrm>
            <a:off x="628650" y="829648"/>
            <a:ext cx="7886700" cy="267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ntent">
  <p:cSld name="One Content">
    <p:spTree>
      <p:nvGrpSpPr>
        <p:cNvPr id="95" name="Shape 95"/>
        <p:cNvGrpSpPr/>
        <p:nvPr/>
      </p:nvGrpSpPr>
      <p:grpSpPr>
        <a:xfrm>
          <a:off x="0" y="0"/>
          <a:ext cx="0" cy="0"/>
          <a:chOff x="0" y="0"/>
          <a:chExt cx="0" cy="0"/>
        </a:xfrm>
      </p:grpSpPr>
      <p:sp>
        <p:nvSpPr>
          <p:cNvPr id="96" name="Google Shape;96;p10"/>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0066A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0"/>
          <p:cNvSpPr txBox="1"/>
          <p:nvPr>
            <p:ph idx="1" type="body"/>
          </p:nvPr>
        </p:nvSpPr>
        <p:spPr>
          <a:xfrm>
            <a:off x="4629150" y="1369219"/>
            <a:ext cx="3886200" cy="2844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900"/>
              <a:buNone/>
              <a:defRPr i="1" sz="900"/>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8" name="Google Shape;98;p10"/>
          <p:cNvSpPr txBox="1"/>
          <p:nvPr>
            <p:ph idx="2" type="body"/>
          </p:nvPr>
        </p:nvSpPr>
        <p:spPr>
          <a:xfrm>
            <a:off x="628650" y="1369219"/>
            <a:ext cx="3886200" cy="284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SzPts val="1800"/>
              <a:buChar char="▸"/>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9" name="Google Shape;99;p10"/>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00" name="Google Shape;100;p10"/>
          <p:cNvSpPr txBox="1"/>
          <p:nvPr>
            <p:ph idx="3" type="body"/>
          </p:nvPr>
        </p:nvSpPr>
        <p:spPr>
          <a:xfrm>
            <a:off x="628650" y="829648"/>
            <a:ext cx="7886700" cy="267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SzPts val="1800"/>
              <a:buNone/>
              <a:defRPr b="1" i="1" sz="1800">
                <a:solidFill>
                  <a:srgbClr val="7F7F7F"/>
                </a:solidFill>
              </a:defRPr>
            </a:lvl1pPr>
            <a:lvl2pPr indent="-342900" lvl="1" marL="914400" rtl="0" algn="l">
              <a:lnSpc>
                <a:spcPct val="90000"/>
              </a:lnSpc>
              <a:spcBef>
                <a:spcPts val="375"/>
              </a:spcBef>
              <a:spcAft>
                <a:spcPts val="0"/>
              </a:spcAft>
              <a:buSzPts val="1800"/>
              <a:buChar char="-"/>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o"/>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22" Type="http://schemas.openxmlformats.org/officeDocument/2006/relationships/slideLayout" Target="../slideLayouts/slideLayout19.xml"/><Relationship Id="rId21" Type="http://schemas.openxmlformats.org/officeDocument/2006/relationships/slideLayout" Target="../slideLayouts/slideLayout18.xml"/><Relationship Id="rId24" Type="http://schemas.openxmlformats.org/officeDocument/2006/relationships/slideLayout" Target="../slideLayouts/slideLayout21.xml"/><Relationship Id="rId23" Type="http://schemas.openxmlformats.org/officeDocument/2006/relationships/slideLayout" Target="../slideLayouts/slideLayout2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25"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19" Type="http://schemas.openxmlformats.org/officeDocument/2006/relationships/slideLayout" Target="../slideLayouts/slideLayout16.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icture containing dark&#10;&#10;Description automatically generated" id="6" name="Google Shape;6;p1"/>
          <p:cNvPicPr preferRelativeResize="0"/>
          <p:nvPr/>
        </p:nvPicPr>
        <p:blipFill rotWithShape="1">
          <a:blip r:embed="rId1">
            <a:alphaModFix/>
          </a:blip>
          <a:srcRect b="0" l="3458" r="3579" t="27087"/>
          <a:stretch/>
        </p:blipFill>
        <p:spPr>
          <a:xfrm rot="10800000">
            <a:off x="-10793" y="4185401"/>
            <a:ext cx="9162288" cy="965595"/>
          </a:xfrm>
          <a:prstGeom prst="rect">
            <a:avLst/>
          </a:prstGeom>
          <a:noFill/>
          <a:ln>
            <a:noFill/>
          </a:ln>
        </p:spPr>
      </p:pic>
      <p:sp>
        <p:nvSpPr>
          <p:cNvPr id="7" name="Google Shape;7;p1"/>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66A1"/>
              </a:buClr>
              <a:buSzPts val="2550"/>
              <a:buFont typeface="Calibri"/>
              <a:buNone/>
              <a:defRPr b="1" i="0" sz="2550" u="none" cap="none" strike="noStrike">
                <a:solidFill>
                  <a:srgbClr val="0066A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628650" y="1071619"/>
            <a:ext cx="7886700" cy="3263400"/>
          </a:xfrm>
          <a:prstGeom prst="rect">
            <a:avLst/>
          </a:prstGeom>
          <a:noFill/>
          <a:ln>
            <a:noFill/>
          </a:ln>
        </p:spPr>
        <p:txBody>
          <a:bodyPr anchorCtr="0" anchor="t" bIns="45700" lIns="91425" spcFirstLastPara="1" rIns="91425" wrap="square" tIns="45700">
            <a:normAutofit/>
          </a:bodyPr>
          <a:lstStyle>
            <a:lvl1pPr indent="-333375" lvl="0" marL="457200" marR="0" rtl="0" algn="l">
              <a:lnSpc>
                <a:spcPct val="90000"/>
              </a:lnSpc>
              <a:spcBef>
                <a:spcPts val="750"/>
              </a:spcBef>
              <a:spcAft>
                <a:spcPts val="0"/>
              </a:spcAft>
              <a:buClr>
                <a:srgbClr val="0066A1"/>
              </a:buClr>
              <a:buSzPts val="1650"/>
              <a:buFont typeface="Merriweather Sans"/>
              <a:buChar char="▸"/>
              <a:defRPr b="0" i="0" sz="1650" u="none" cap="none" strike="noStrike">
                <a:solidFill>
                  <a:schemeClr val="dk1"/>
                </a:solidFill>
                <a:latin typeface="Calibri"/>
                <a:ea typeface="Calibri"/>
                <a:cs typeface="Calibri"/>
                <a:sym typeface="Calibri"/>
              </a:defRPr>
            </a:lvl1pPr>
            <a:lvl2pPr indent="-314325" lvl="1" marL="914400"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indent="-314325" lvl="2" marL="1371600"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0066A1"/>
                </a:solidFill>
                <a:latin typeface="Calibri"/>
                <a:ea typeface="Calibri"/>
                <a:cs typeface="Calibri"/>
                <a:sym typeface="Calibri"/>
              </a:defRPr>
            </a:lvl1pPr>
            <a:lvl2pPr indent="0" lvl="1" marL="0" marR="0" rtl="0" algn="l">
              <a:spcBef>
                <a:spcPts val="0"/>
              </a:spcBef>
              <a:buNone/>
              <a:defRPr b="0" i="0" sz="900" u="none" cap="none" strike="noStrike">
                <a:solidFill>
                  <a:srgbClr val="0066A1"/>
                </a:solidFill>
                <a:latin typeface="Calibri"/>
                <a:ea typeface="Calibri"/>
                <a:cs typeface="Calibri"/>
                <a:sym typeface="Calibri"/>
              </a:defRPr>
            </a:lvl2pPr>
            <a:lvl3pPr indent="0" lvl="2" marL="0" marR="0" rtl="0" algn="l">
              <a:spcBef>
                <a:spcPts val="0"/>
              </a:spcBef>
              <a:buNone/>
              <a:defRPr b="0" i="0" sz="900" u="none" cap="none" strike="noStrike">
                <a:solidFill>
                  <a:srgbClr val="0066A1"/>
                </a:solidFill>
                <a:latin typeface="Calibri"/>
                <a:ea typeface="Calibri"/>
                <a:cs typeface="Calibri"/>
                <a:sym typeface="Calibri"/>
              </a:defRPr>
            </a:lvl3pPr>
            <a:lvl4pPr indent="0" lvl="3" marL="0" marR="0" rtl="0" algn="l">
              <a:spcBef>
                <a:spcPts val="0"/>
              </a:spcBef>
              <a:buNone/>
              <a:defRPr b="0" i="0" sz="900" u="none" cap="none" strike="noStrike">
                <a:solidFill>
                  <a:srgbClr val="0066A1"/>
                </a:solidFill>
                <a:latin typeface="Calibri"/>
                <a:ea typeface="Calibri"/>
                <a:cs typeface="Calibri"/>
                <a:sym typeface="Calibri"/>
              </a:defRPr>
            </a:lvl4pPr>
            <a:lvl5pPr indent="0" lvl="4" marL="0" marR="0" rtl="0" algn="l">
              <a:spcBef>
                <a:spcPts val="0"/>
              </a:spcBef>
              <a:buNone/>
              <a:defRPr b="0" i="0" sz="900" u="none" cap="none" strike="noStrike">
                <a:solidFill>
                  <a:srgbClr val="0066A1"/>
                </a:solidFill>
                <a:latin typeface="Calibri"/>
                <a:ea typeface="Calibri"/>
                <a:cs typeface="Calibri"/>
                <a:sym typeface="Calibri"/>
              </a:defRPr>
            </a:lvl5pPr>
            <a:lvl6pPr indent="0" lvl="5" marL="0" marR="0" rtl="0" algn="l">
              <a:spcBef>
                <a:spcPts val="0"/>
              </a:spcBef>
              <a:buNone/>
              <a:defRPr b="0" i="0" sz="900" u="none" cap="none" strike="noStrike">
                <a:solidFill>
                  <a:srgbClr val="0066A1"/>
                </a:solidFill>
                <a:latin typeface="Calibri"/>
                <a:ea typeface="Calibri"/>
                <a:cs typeface="Calibri"/>
                <a:sym typeface="Calibri"/>
              </a:defRPr>
            </a:lvl6pPr>
            <a:lvl7pPr indent="0" lvl="6" marL="0" marR="0" rtl="0" algn="l">
              <a:spcBef>
                <a:spcPts val="0"/>
              </a:spcBef>
              <a:buNone/>
              <a:defRPr b="0" i="0" sz="900" u="none" cap="none" strike="noStrike">
                <a:solidFill>
                  <a:srgbClr val="0066A1"/>
                </a:solidFill>
                <a:latin typeface="Calibri"/>
                <a:ea typeface="Calibri"/>
                <a:cs typeface="Calibri"/>
                <a:sym typeface="Calibri"/>
              </a:defRPr>
            </a:lvl7pPr>
            <a:lvl8pPr indent="0" lvl="7" marL="0" marR="0" rtl="0" algn="l">
              <a:spcBef>
                <a:spcPts val="0"/>
              </a:spcBef>
              <a:buNone/>
              <a:defRPr b="0" i="0" sz="900" u="none" cap="none" strike="noStrike">
                <a:solidFill>
                  <a:srgbClr val="0066A1"/>
                </a:solidFill>
                <a:latin typeface="Calibri"/>
                <a:ea typeface="Calibri"/>
                <a:cs typeface="Calibri"/>
                <a:sym typeface="Calibri"/>
              </a:defRPr>
            </a:lvl8pPr>
            <a:lvl9pPr indent="0" lvl="8" marL="0" marR="0" rtl="0" algn="l">
              <a:spcBef>
                <a:spcPts val="0"/>
              </a:spcBef>
              <a:buNone/>
              <a:defRPr b="0" i="0" sz="9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2">
            <a:alphaModFix/>
          </a:blip>
          <a:srcRect b="0" l="0" r="0" t="0"/>
          <a:stretch/>
        </p:blipFill>
        <p:spPr>
          <a:xfrm>
            <a:off x="8089694" y="4502874"/>
            <a:ext cx="851310" cy="248583"/>
          </a:xfrm>
          <a:prstGeom prst="rect">
            <a:avLst/>
          </a:prstGeom>
          <a:noFill/>
          <a:ln>
            <a:noFill/>
          </a:ln>
        </p:spPr>
      </p:pic>
      <p:pic>
        <p:nvPicPr>
          <p:cNvPr descr="A picture containing dark&#10;&#10;Description automatically generated" id="11" name="Google Shape;11;p1"/>
          <p:cNvPicPr preferRelativeResize="0"/>
          <p:nvPr/>
        </p:nvPicPr>
        <p:blipFill rotWithShape="1">
          <a:blip r:embed="rId3">
            <a:alphaModFix/>
          </a:blip>
          <a:srcRect b="0" l="3458" r="3579" t="27087"/>
          <a:stretch/>
        </p:blipFill>
        <p:spPr>
          <a:xfrm>
            <a:off x="-10793" y="-13717"/>
            <a:ext cx="9162288" cy="96559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 id="2147483668"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38.jpg"/><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4600"/>
              <a:t>Digital Design of </a:t>
            </a:r>
            <a:r>
              <a:rPr lang="en" sz="4600"/>
              <a:t>Error-Correcting SPI Communication</a:t>
            </a:r>
            <a:endParaRPr sz="4600"/>
          </a:p>
        </p:txBody>
      </p:sp>
      <p:sp>
        <p:nvSpPr>
          <p:cNvPr id="178" name="Google Shape;178;p23"/>
          <p:cNvSpPr txBox="1"/>
          <p:nvPr>
            <p:ph idx="1" type="subTitle"/>
          </p:nvPr>
        </p:nvSpPr>
        <p:spPr>
          <a:xfrm>
            <a:off x="311700" y="2834125"/>
            <a:ext cx="8520600" cy="792600"/>
          </a:xfrm>
          <a:prstGeom prst="rect">
            <a:avLst/>
          </a:prstGeom>
        </p:spPr>
        <p:txBody>
          <a:bodyPr anchorCtr="0" anchor="t" bIns="45700" lIns="91425" spcFirstLastPara="1" rIns="91425" wrap="square" tIns="45700">
            <a:normAutofit fontScale="85000" lnSpcReduction="20000"/>
          </a:bodyPr>
          <a:lstStyle/>
          <a:p>
            <a:pPr indent="0" lvl="0" marL="0" rtl="0" algn="ctr">
              <a:spcBef>
                <a:spcPts val="750"/>
              </a:spcBef>
              <a:spcAft>
                <a:spcPts val="0"/>
              </a:spcAft>
              <a:buNone/>
            </a:pPr>
            <a:r>
              <a:rPr lang="en"/>
              <a:t>Jon Case</a:t>
            </a:r>
            <a:endParaRPr/>
          </a:p>
          <a:p>
            <a:pPr indent="0" lvl="0" marL="0" rtl="0" algn="ctr">
              <a:spcBef>
                <a:spcPts val="750"/>
              </a:spcBef>
              <a:spcAft>
                <a:spcPts val="0"/>
              </a:spcAft>
              <a:buNone/>
            </a:pPr>
            <a:r>
              <a:rPr lang="en"/>
              <a:t>Travis Davison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48" name="Google Shape;248;p32"/>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49" name="Google Shape;249;p32"/>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1</a:t>
                      </a:r>
                      <a:endParaRPr sz="2000">
                        <a:solidFill>
                          <a:srgbClr val="999999"/>
                        </a:solidFill>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sz="2000">
                          <a:solidFill>
                            <a:srgbClr val="999999"/>
                          </a:solidFill>
                        </a:rPr>
                        <a:t>0</a:t>
                      </a:r>
                      <a:endParaRPr sz="2000">
                        <a:solidFill>
                          <a:srgbClr val="999999"/>
                        </a:solidFill>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sz="2000">
                          <a:solidFill>
                            <a:srgbClr val="999999"/>
                          </a:solidFill>
                        </a:rPr>
                        <a:t>1</a:t>
                      </a:r>
                      <a:endParaRPr baseline="-25000" sz="2000">
                        <a:solidFill>
                          <a:srgbClr val="999999"/>
                        </a:solidFill>
                      </a:endParaRPr>
                    </a:p>
                  </a:txBody>
                  <a:tcPr marT="91425" marB="91425" marR="91425" marL="91425" anchor="ctr"/>
                </a:tc>
              </a:tr>
              <a:tr h="659500">
                <a:tc>
                  <a:txBody>
                    <a:bodyPr/>
                    <a:lstStyle/>
                    <a:p>
                      <a:pPr indent="0" lvl="0" marL="0" rtl="0" algn="ctr">
                        <a:spcBef>
                          <a:spcPts val="0"/>
                        </a:spcBef>
                        <a:spcAft>
                          <a:spcPts val="0"/>
                        </a:spcAft>
                        <a:buNone/>
                      </a:pPr>
                      <a:r>
                        <a:rPr lang="en" sz="2000">
                          <a:solidFill>
                            <a:srgbClr val="999999"/>
                          </a:solidFill>
                        </a:rPr>
                        <a:t>1</a:t>
                      </a:r>
                      <a:endParaRPr sz="2000">
                        <a:solidFill>
                          <a:srgbClr val="999999"/>
                        </a:solidFill>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1</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r>
              <a:tr h="685825">
                <a:tc>
                  <a:txBody>
                    <a:bodyPr/>
                    <a:lstStyle/>
                    <a:p>
                      <a:pPr indent="0" lvl="0" marL="0" rtl="0" algn="ctr">
                        <a:spcBef>
                          <a:spcPts val="0"/>
                        </a:spcBef>
                        <a:spcAft>
                          <a:spcPts val="0"/>
                        </a:spcAft>
                        <a:buNone/>
                      </a:pPr>
                      <a:r>
                        <a:rPr lang="en" sz="2000"/>
                        <a:t>1</a:t>
                      </a:r>
                      <a:endParaRPr sz="2000"/>
                    </a:p>
                  </a:txBody>
                  <a:tcPr marT="91425" marB="91425" marR="91425" marL="91425" anchor="ctr">
                    <a:solidFill>
                      <a:srgbClr val="D9EAD3"/>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59500">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bl>
          </a:graphicData>
        </a:graphic>
      </p:graphicFrame>
      <p:pic>
        <p:nvPicPr>
          <p:cNvPr id="250" name="Google Shape;250;p32"/>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56" name="Google Shape;256;p33"/>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57" name="Google Shape;257;p33"/>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sz="2000"/>
                    </a:p>
                  </a:txBody>
                  <a:tcPr marT="91425" marB="91425" marR="91425" marL="91425" anchor="ctr"/>
                </a:tc>
                <a:tc>
                  <a:txBody>
                    <a:bodyPr/>
                    <a:lstStyle/>
                    <a:p>
                      <a:pPr indent="0" lvl="0" marL="0" rtl="0" algn="ctr">
                        <a:spcBef>
                          <a:spcPts val="0"/>
                        </a:spcBef>
                        <a:spcAft>
                          <a:spcPts val="0"/>
                        </a:spcAft>
                        <a:buNone/>
                      </a:pPr>
                      <a:r>
                        <a:rPr lang="en" sz="2000"/>
                        <a:t>0</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1</a:t>
                      </a:r>
                      <a:endParaRPr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r>
              <a:tr h="685825">
                <a:tc>
                  <a:txBody>
                    <a:bodyPr/>
                    <a:lstStyle/>
                    <a:p>
                      <a:pPr indent="0" lvl="0" marL="0" rtl="0" algn="ctr">
                        <a:spcBef>
                          <a:spcPts val="0"/>
                        </a:spcBef>
                        <a:spcAft>
                          <a:spcPts val="0"/>
                        </a:spcAft>
                        <a:buNone/>
                      </a:pPr>
                      <a:r>
                        <a:rPr lang="en" sz="2000"/>
                        <a:t>1</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r>
            </a:tbl>
          </a:graphicData>
        </a:graphic>
      </p:graphicFrame>
      <p:pic>
        <p:nvPicPr>
          <p:cNvPr id="258" name="Google Shape;258;p33"/>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64" name="Google Shape;264;p34"/>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65" name="Google Shape;265;p34"/>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rPr lang="en" sz="2000"/>
                        <a:t>?</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sz="2000"/>
                    </a:p>
                  </a:txBody>
                  <a:tcPr marT="91425" marB="91425" marR="91425" marL="91425" anchor="ctr"/>
                </a:tc>
                <a:tc>
                  <a:txBody>
                    <a:bodyPr/>
                    <a:lstStyle/>
                    <a:p>
                      <a:pPr indent="0" lvl="0" marL="0" rtl="0" algn="ctr">
                        <a:spcBef>
                          <a:spcPts val="0"/>
                        </a:spcBef>
                        <a:spcAft>
                          <a:spcPts val="0"/>
                        </a:spcAft>
                        <a:buNone/>
                      </a:pPr>
                      <a:r>
                        <a:rPr lang="en" sz="2000"/>
                        <a:t>0</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1</a:t>
                      </a:r>
                      <a:endParaRPr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r>
              <a:tr h="685825">
                <a:tc>
                  <a:txBody>
                    <a:bodyPr/>
                    <a:lstStyle/>
                    <a:p>
                      <a:pPr indent="0" lvl="0" marL="0" rtl="0" algn="ctr">
                        <a:spcBef>
                          <a:spcPts val="0"/>
                        </a:spcBef>
                        <a:spcAft>
                          <a:spcPts val="0"/>
                        </a:spcAft>
                        <a:buNone/>
                      </a:pPr>
                      <a:r>
                        <a:rPr lang="en" sz="2000"/>
                        <a:t>1</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r>
            </a:tbl>
          </a:graphicData>
        </a:graphic>
      </p:graphicFrame>
      <p:pic>
        <p:nvPicPr>
          <p:cNvPr id="266" name="Google Shape;266;p34"/>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72" name="Google Shape;272;p35"/>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73" name="Google Shape;273;p35"/>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rPr lang="en" sz="2000"/>
                        <a:t>0</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r h="659500">
                <a:tc>
                  <a:txBody>
                    <a:bodyPr/>
                    <a:lstStyle/>
                    <a:p>
                      <a:pPr indent="0" lvl="0" marL="0" rtl="0" algn="ctr">
                        <a:spcBef>
                          <a:spcPts val="0"/>
                        </a:spcBef>
                        <a:spcAft>
                          <a:spcPts val="0"/>
                        </a:spcAft>
                        <a:buNone/>
                      </a:pPr>
                      <a:r>
                        <a:rPr lang="en" sz="2000"/>
                        <a:t>1</a:t>
                      </a:r>
                      <a:endParaRPr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85825">
                <a:tc>
                  <a:txBody>
                    <a:bodyPr/>
                    <a:lstStyle/>
                    <a:p>
                      <a:pPr indent="0" lvl="0" marL="0" rtl="0" algn="ctr">
                        <a:spcBef>
                          <a:spcPts val="0"/>
                        </a:spcBef>
                        <a:spcAft>
                          <a:spcPts val="0"/>
                        </a:spcAft>
                        <a:buNone/>
                      </a:pPr>
                      <a:r>
                        <a:rPr lang="en" sz="2000"/>
                        <a:t>1</a:t>
                      </a:r>
                      <a:endParaRPr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59500">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bl>
          </a:graphicData>
        </a:graphic>
      </p:graphicFrame>
      <p:pic>
        <p:nvPicPr>
          <p:cNvPr id="274" name="Google Shape;274;p35"/>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80" name="Google Shape;280;p36"/>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81" name="Google Shape;281;p36"/>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rPr lang="en" sz="2000"/>
                        <a:t>p</a:t>
                      </a:r>
                      <a:r>
                        <a:rPr baseline="-25000" lang="en" sz="2000"/>
                        <a:t>4</a:t>
                      </a:r>
                      <a:endParaRPr baseline="-25000" sz="2000"/>
                    </a:p>
                  </a:txBody>
                  <a:tcPr marT="91425" marB="91425" marR="91425" marL="91425" anchor="ctr"/>
                </a:tc>
                <a:tc>
                  <a:txBody>
                    <a:bodyPr/>
                    <a:lstStyle/>
                    <a:p>
                      <a:pPr indent="0" lvl="0" marL="0" rtl="0" algn="ctr">
                        <a:spcBef>
                          <a:spcPts val="0"/>
                        </a:spcBef>
                        <a:spcAft>
                          <a:spcPts val="0"/>
                        </a:spcAft>
                        <a:buNone/>
                      </a:pPr>
                      <a:r>
                        <a:rPr lang="en" sz="2000"/>
                        <a:t>p</a:t>
                      </a:r>
                      <a:r>
                        <a:rPr baseline="-25000" lang="en" sz="2000"/>
                        <a:t>3</a:t>
                      </a:r>
                      <a:endParaRPr baseline="-25000" sz="2000"/>
                    </a:p>
                  </a:txBody>
                  <a:tcPr marT="91425" marB="91425" marR="91425" marL="91425" anchor="ctr"/>
                </a:tc>
                <a:tc>
                  <a:txBody>
                    <a:bodyPr/>
                    <a:lstStyle/>
                    <a:p>
                      <a:pPr indent="0" lvl="0" marL="0" rtl="0" algn="ctr">
                        <a:spcBef>
                          <a:spcPts val="0"/>
                        </a:spcBef>
                        <a:spcAft>
                          <a:spcPts val="0"/>
                        </a:spcAft>
                        <a:buNone/>
                      </a:pPr>
                      <a:r>
                        <a:rPr lang="en" sz="2000"/>
                        <a:t>p</a:t>
                      </a:r>
                      <a:r>
                        <a:rPr baseline="-25000" lang="en" sz="2000"/>
                        <a:t>2</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10</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p</a:t>
                      </a:r>
                      <a:r>
                        <a:rPr baseline="-25000"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9</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8</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7</a:t>
                      </a:r>
                      <a:endParaRPr baseline="-25000" sz="2000"/>
                    </a:p>
                  </a:txBody>
                  <a:tcPr marT="91425" marB="91425" marR="91425" marL="91425" anchor="ctr"/>
                </a:tc>
              </a:tr>
              <a:tr h="685825">
                <a:tc>
                  <a:txBody>
                    <a:bodyPr/>
                    <a:lstStyle/>
                    <a:p>
                      <a:pPr indent="0" lvl="0" marL="0" rtl="0" algn="ctr">
                        <a:spcBef>
                          <a:spcPts val="0"/>
                        </a:spcBef>
                        <a:spcAft>
                          <a:spcPts val="0"/>
                        </a:spcAft>
                        <a:buNone/>
                      </a:pPr>
                      <a:r>
                        <a:rPr lang="en" sz="2000"/>
                        <a:t>p</a:t>
                      </a:r>
                      <a:r>
                        <a:rPr baseline="-25000"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6</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5</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4</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d</a:t>
                      </a:r>
                      <a:r>
                        <a:rPr baseline="-25000" lang="en" sz="2000"/>
                        <a:t>3</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2</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0</a:t>
                      </a:r>
                      <a:endParaRPr baseline="-25000" sz="2000"/>
                    </a:p>
                  </a:txBody>
                  <a:tcPr marT="91425" marB="91425" marR="91425" marL="91425" anchor="ctr"/>
                </a:tc>
              </a:tr>
            </a:tbl>
          </a:graphicData>
        </a:graphic>
      </p:graphicFrame>
      <p:pic>
        <p:nvPicPr>
          <p:cNvPr id="282" name="Google Shape;282;p36"/>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 Data Transfer Process</a:t>
            </a:r>
            <a:endParaRPr/>
          </a:p>
        </p:txBody>
      </p:sp>
      <p:pic>
        <p:nvPicPr>
          <p:cNvPr id="288" name="Google Shape;288;p37"/>
          <p:cNvPicPr preferRelativeResize="0"/>
          <p:nvPr/>
        </p:nvPicPr>
        <p:blipFill rotWithShape="1">
          <a:blip r:embed="rId3">
            <a:alphaModFix/>
          </a:blip>
          <a:srcRect b="0" l="0" r="0" t="29453"/>
          <a:stretch/>
        </p:blipFill>
        <p:spPr>
          <a:xfrm>
            <a:off x="2404638" y="1185425"/>
            <a:ext cx="4334725" cy="354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idx="1" type="body"/>
          </p:nvPr>
        </p:nvSpPr>
        <p:spPr>
          <a:xfrm>
            <a:off x="311700" y="1152475"/>
            <a:ext cx="3519000" cy="32007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S0-S6: Row/Col Parity Bit</a:t>
            </a:r>
            <a:endParaRPr/>
          </a:p>
          <a:p>
            <a:pPr indent="-333375" lvl="0" marL="457200" rtl="0" algn="l">
              <a:spcBef>
                <a:spcPts val="0"/>
              </a:spcBef>
              <a:spcAft>
                <a:spcPts val="0"/>
              </a:spcAft>
              <a:buSzPts val="1650"/>
              <a:buChar char="▸"/>
            </a:pPr>
            <a:r>
              <a:rPr lang="en"/>
              <a:t>S7-S14: Entire Parity Bit</a:t>
            </a:r>
            <a:endParaRPr/>
          </a:p>
          <a:p>
            <a:pPr indent="-333375" lvl="0" marL="457200" rtl="0" algn="l">
              <a:spcBef>
                <a:spcPts val="0"/>
              </a:spcBef>
              <a:spcAft>
                <a:spcPts val="0"/>
              </a:spcAft>
              <a:buSzPts val="1650"/>
              <a:buChar char="▸"/>
            </a:pPr>
            <a:r>
              <a:rPr lang="en"/>
              <a:t>S15: Load into Parallel-Serial Converter</a:t>
            </a:r>
            <a:endParaRPr/>
          </a:p>
          <a:p>
            <a:pPr indent="0" lvl="0" marL="0" rtl="0" algn="l">
              <a:spcBef>
                <a:spcPts val="750"/>
              </a:spcBef>
              <a:spcAft>
                <a:spcPts val="0"/>
              </a:spcAft>
              <a:buNone/>
            </a:pPr>
            <a:r>
              <a:t/>
            </a:r>
            <a:endParaRPr/>
          </a:p>
          <a:p>
            <a:pPr indent="-333375" lvl="0" marL="457200" rtl="0" algn="l">
              <a:spcBef>
                <a:spcPts val="750"/>
              </a:spcBef>
              <a:spcAft>
                <a:spcPts val="0"/>
              </a:spcAft>
              <a:buSzPts val="1650"/>
              <a:buChar char="▸"/>
            </a:pPr>
            <a:r>
              <a:rPr lang="en"/>
              <a:t>r: input reset</a:t>
            </a:r>
            <a:endParaRPr/>
          </a:p>
          <a:p>
            <a:pPr indent="-333375" lvl="0" marL="457200" rtl="0" algn="l">
              <a:spcBef>
                <a:spcPts val="0"/>
              </a:spcBef>
              <a:spcAft>
                <a:spcPts val="0"/>
              </a:spcAft>
              <a:buSzPts val="1650"/>
              <a:buChar char="▸"/>
            </a:pPr>
            <a:r>
              <a:rPr lang="en"/>
              <a:t>r1: reset entire parity state</a:t>
            </a:r>
            <a:endParaRPr/>
          </a:p>
          <a:p>
            <a:pPr indent="-333375" lvl="0" marL="457200" rtl="0" algn="l">
              <a:spcBef>
                <a:spcPts val="0"/>
              </a:spcBef>
              <a:spcAft>
                <a:spcPts val="0"/>
              </a:spcAft>
              <a:buSzPts val="1650"/>
              <a:buChar char="▸"/>
            </a:pPr>
            <a:r>
              <a:rPr lang="en"/>
              <a:t>r0: reset row/col parity state</a:t>
            </a:r>
            <a:endParaRPr/>
          </a:p>
          <a:p>
            <a:pPr indent="-333375" lvl="0" marL="457200" rtl="0" algn="l">
              <a:spcBef>
                <a:spcPts val="0"/>
              </a:spcBef>
              <a:spcAft>
                <a:spcPts val="0"/>
              </a:spcAft>
              <a:buSzPts val="1650"/>
              <a:buChar char="▸"/>
            </a:pPr>
            <a:r>
              <a:rPr lang="en"/>
              <a:t>ld: load</a:t>
            </a:r>
            <a:endParaRPr/>
          </a:p>
        </p:txBody>
      </p:sp>
      <p:sp>
        <p:nvSpPr>
          <p:cNvPr id="294" name="Google Shape;294;p38"/>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 Encoding Process Iterator</a:t>
            </a:r>
            <a:endParaRPr/>
          </a:p>
        </p:txBody>
      </p:sp>
      <p:pic>
        <p:nvPicPr>
          <p:cNvPr id="295" name="Google Shape;295;p38"/>
          <p:cNvPicPr preferRelativeResize="0"/>
          <p:nvPr/>
        </p:nvPicPr>
        <p:blipFill rotWithShape="1">
          <a:blip r:embed="rId3">
            <a:alphaModFix/>
          </a:blip>
          <a:srcRect b="6925" l="7363" r="7115" t="7362"/>
          <a:stretch/>
        </p:blipFill>
        <p:spPr>
          <a:xfrm>
            <a:off x="4286250" y="1017725"/>
            <a:ext cx="3519000" cy="3274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 Encoding Process Iterator</a:t>
            </a:r>
            <a:endParaRPr/>
          </a:p>
        </p:txBody>
      </p:sp>
      <p:pic>
        <p:nvPicPr>
          <p:cNvPr id="301" name="Google Shape;301;p39"/>
          <p:cNvPicPr preferRelativeResize="0"/>
          <p:nvPr/>
        </p:nvPicPr>
        <p:blipFill rotWithShape="1">
          <a:blip r:embed="rId3">
            <a:alphaModFix/>
          </a:blip>
          <a:srcRect b="0" l="4190" r="3293" t="0"/>
          <a:stretch/>
        </p:blipFill>
        <p:spPr>
          <a:xfrm>
            <a:off x="483300" y="1504975"/>
            <a:ext cx="8177376" cy="272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idx="1" type="body"/>
          </p:nvPr>
        </p:nvSpPr>
        <p:spPr>
          <a:xfrm>
            <a:off x="311700" y="1152475"/>
            <a:ext cx="3519000" cy="32007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S0: Entire Parity Bit / Load out of Serial-Parallel Converter</a:t>
            </a:r>
            <a:endParaRPr/>
          </a:p>
          <a:p>
            <a:pPr indent="-333375" lvl="0" marL="457200" rtl="0" algn="l">
              <a:spcBef>
                <a:spcPts val="0"/>
              </a:spcBef>
              <a:spcAft>
                <a:spcPts val="0"/>
              </a:spcAft>
              <a:buSzPts val="1650"/>
              <a:buChar char="▸"/>
            </a:pPr>
            <a:r>
              <a:rPr lang="en"/>
              <a:t>S1-S8: Row/Col Parity Bit</a:t>
            </a:r>
            <a:endParaRPr/>
          </a:p>
          <a:p>
            <a:pPr indent="-333375" lvl="0" marL="457200" rtl="0" algn="l">
              <a:spcBef>
                <a:spcPts val="0"/>
              </a:spcBef>
              <a:spcAft>
                <a:spcPts val="0"/>
              </a:spcAft>
              <a:buSzPts val="1650"/>
              <a:buChar char="▸"/>
            </a:pPr>
            <a:r>
              <a:rPr lang="en"/>
              <a:t>S9-S15: Entire Parity Bit</a:t>
            </a:r>
            <a:endParaRPr/>
          </a:p>
          <a:p>
            <a:pPr indent="0" lvl="0" marL="0" rtl="0" algn="l">
              <a:spcBef>
                <a:spcPts val="750"/>
              </a:spcBef>
              <a:spcAft>
                <a:spcPts val="0"/>
              </a:spcAft>
              <a:buNone/>
            </a:pPr>
            <a:r>
              <a:t/>
            </a:r>
            <a:endParaRPr/>
          </a:p>
          <a:p>
            <a:pPr indent="-333375" lvl="0" marL="457200" rtl="0" algn="l">
              <a:spcBef>
                <a:spcPts val="750"/>
              </a:spcBef>
              <a:spcAft>
                <a:spcPts val="0"/>
              </a:spcAft>
              <a:buSzPts val="1650"/>
              <a:buChar char="▸"/>
            </a:pPr>
            <a:r>
              <a:rPr lang="en"/>
              <a:t>r: input reset</a:t>
            </a:r>
            <a:endParaRPr/>
          </a:p>
          <a:p>
            <a:pPr indent="-333375" lvl="0" marL="457200" rtl="0" algn="l">
              <a:spcBef>
                <a:spcPts val="0"/>
              </a:spcBef>
              <a:spcAft>
                <a:spcPts val="0"/>
              </a:spcAft>
              <a:buSzPts val="1650"/>
              <a:buChar char="▸"/>
            </a:pPr>
            <a:r>
              <a:rPr lang="en"/>
              <a:t>r1: reset entire parity state</a:t>
            </a:r>
            <a:endParaRPr/>
          </a:p>
          <a:p>
            <a:pPr indent="-333375" lvl="0" marL="457200" rtl="0" algn="l">
              <a:spcBef>
                <a:spcPts val="0"/>
              </a:spcBef>
              <a:spcAft>
                <a:spcPts val="0"/>
              </a:spcAft>
              <a:buSzPts val="1650"/>
              <a:buChar char="▸"/>
            </a:pPr>
            <a:r>
              <a:rPr lang="en"/>
              <a:t>r0: reset row/col parity state</a:t>
            </a:r>
            <a:endParaRPr/>
          </a:p>
          <a:p>
            <a:pPr indent="-333375" lvl="0" marL="457200" rtl="0" algn="l">
              <a:spcBef>
                <a:spcPts val="0"/>
              </a:spcBef>
              <a:spcAft>
                <a:spcPts val="0"/>
              </a:spcAft>
              <a:buSzPts val="1650"/>
              <a:buChar char="▸"/>
            </a:pPr>
            <a:r>
              <a:rPr lang="en"/>
              <a:t>ld: load</a:t>
            </a:r>
            <a:endParaRPr/>
          </a:p>
        </p:txBody>
      </p:sp>
      <p:sp>
        <p:nvSpPr>
          <p:cNvPr id="307" name="Google Shape;307;p40"/>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 Decoding Process Iterator</a:t>
            </a:r>
            <a:endParaRPr/>
          </a:p>
        </p:txBody>
      </p:sp>
      <p:pic>
        <p:nvPicPr>
          <p:cNvPr id="308" name="Google Shape;308;p40"/>
          <p:cNvPicPr preferRelativeResize="0"/>
          <p:nvPr/>
        </p:nvPicPr>
        <p:blipFill rotWithShape="1">
          <a:blip r:embed="rId3">
            <a:alphaModFix/>
          </a:blip>
          <a:srcRect b="8519" l="6884" r="7594" t="5944"/>
          <a:stretch/>
        </p:blipFill>
        <p:spPr>
          <a:xfrm>
            <a:off x="4219250" y="1017725"/>
            <a:ext cx="3519000" cy="3268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 Decoding Process Iterator</a:t>
            </a:r>
            <a:endParaRPr/>
          </a:p>
        </p:txBody>
      </p:sp>
      <p:pic>
        <p:nvPicPr>
          <p:cNvPr id="314" name="Google Shape;314;p41"/>
          <p:cNvPicPr preferRelativeResize="0"/>
          <p:nvPr/>
        </p:nvPicPr>
        <p:blipFill>
          <a:blip r:embed="rId3">
            <a:alphaModFix/>
          </a:blip>
          <a:stretch>
            <a:fillRect/>
          </a:stretch>
        </p:blipFill>
        <p:spPr>
          <a:xfrm>
            <a:off x="152400" y="1216975"/>
            <a:ext cx="8839200" cy="32485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Specifications</a:t>
            </a:r>
            <a:endParaRPr/>
          </a:p>
        </p:txBody>
      </p:sp>
      <p:sp>
        <p:nvSpPr>
          <p:cNvPr id="184" name="Google Shape;184;p24"/>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1 master connected to an external processor</a:t>
            </a:r>
            <a:endParaRPr/>
          </a:p>
          <a:p>
            <a:pPr indent="-333375" lvl="0" marL="457200" rtl="0" algn="l">
              <a:spcBef>
                <a:spcPts val="0"/>
              </a:spcBef>
              <a:spcAft>
                <a:spcPts val="0"/>
              </a:spcAft>
              <a:buSzPts val="1650"/>
              <a:buChar char="▸"/>
            </a:pPr>
            <a:r>
              <a:rPr lang="en"/>
              <a:t>2 slaves connected to external peripheral devices</a:t>
            </a:r>
            <a:endParaRPr/>
          </a:p>
          <a:p>
            <a:pPr indent="-333375" lvl="0" marL="457200" rtl="0" algn="l">
              <a:spcBef>
                <a:spcPts val="0"/>
              </a:spcBef>
              <a:spcAft>
                <a:spcPts val="0"/>
              </a:spcAft>
              <a:buSzPts val="1650"/>
              <a:buChar char="▸"/>
            </a:pPr>
            <a:r>
              <a:rPr lang="en"/>
              <a:t>Messages sent between processor and </a:t>
            </a:r>
            <a:r>
              <a:rPr lang="en"/>
              <a:t>peripheral</a:t>
            </a:r>
            <a:r>
              <a:rPr lang="en"/>
              <a:t> devices should take 48 clock cycles</a:t>
            </a:r>
            <a:endParaRPr/>
          </a:p>
          <a:p>
            <a:pPr indent="-314325" lvl="1" marL="914400" rtl="0" algn="l">
              <a:spcBef>
                <a:spcPts val="0"/>
              </a:spcBef>
              <a:spcAft>
                <a:spcPts val="0"/>
              </a:spcAft>
              <a:buSzPts val="1350"/>
              <a:buChar char="-"/>
            </a:pPr>
            <a:r>
              <a:rPr lang="en"/>
              <a:t>16 clock cycles / packet processed</a:t>
            </a:r>
            <a:endParaRPr/>
          </a:p>
          <a:p>
            <a:pPr indent="-314325" lvl="2" marL="1371600" rtl="0" algn="l">
              <a:spcBef>
                <a:spcPts val="0"/>
              </a:spcBef>
              <a:spcAft>
                <a:spcPts val="0"/>
              </a:spcAft>
              <a:buSzPts val="1350"/>
              <a:buChar char="•"/>
            </a:pPr>
            <a:r>
              <a:rPr lang="en"/>
              <a:t>Hamming encode</a:t>
            </a:r>
            <a:endParaRPr/>
          </a:p>
          <a:p>
            <a:pPr indent="-314325" lvl="2" marL="1371600" rtl="0" algn="l">
              <a:spcBef>
                <a:spcPts val="0"/>
              </a:spcBef>
              <a:spcAft>
                <a:spcPts val="0"/>
              </a:spcAft>
              <a:buSzPts val="1350"/>
              <a:buChar char="•"/>
            </a:pPr>
            <a:r>
              <a:rPr lang="en"/>
              <a:t>Transmit serially</a:t>
            </a:r>
            <a:endParaRPr/>
          </a:p>
          <a:p>
            <a:pPr indent="-314325" lvl="2" marL="1371600" rtl="0" algn="l">
              <a:spcBef>
                <a:spcPts val="0"/>
              </a:spcBef>
              <a:spcAft>
                <a:spcPts val="0"/>
              </a:spcAft>
              <a:buSzPts val="1350"/>
              <a:buChar char="•"/>
            </a:pPr>
            <a:r>
              <a:rPr lang="en"/>
              <a:t>Hamming decode</a:t>
            </a:r>
            <a:endParaRPr/>
          </a:p>
          <a:p>
            <a:pPr indent="-333375" lvl="0" marL="457200" rtl="0" algn="l">
              <a:spcBef>
                <a:spcPts val="0"/>
              </a:spcBef>
              <a:spcAft>
                <a:spcPts val="0"/>
              </a:spcAft>
              <a:buSzPts val="1650"/>
              <a:buChar char="▸"/>
            </a:pPr>
            <a:r>
              <a:rPr lang="en"/>
              <a:t>Each message will be encoded in a 2-byte packet</a:t>
            </a:r>
            <a:endParaRPr/>
          </a:p>
          <a:p>
            <a:pPr indent="-314325" lvl="1" marL="914400" rtl="0" algn="l">
              <a:spcBef>
                <a:spcPts val="0"/>
              </a:spcBef>
              <a:spcAft>
                <a:spcPts val="0"/>
              </a:spcAft>
              <a:buSzPts val="1350"/>
              <a:buChar char="-"/>
            </a:pPr>
            <a:r>
              <a:rPr lang="en"/>
              <a:t>11 bits for the message</a:t>
            </a:r>
            <a:endParaRPr/>
          </a:p>
          <a:p>
            <a:pPr indent="-314325" lvl="1" marL="914400" rtl="0" algn="l">
              <a:spcBef>
                <a:spcPts val="0"/>
              </a:spcBef>
              <a:spcAft>
                <a:spcPts val="0"/>
              </a:spcAft>
              <a:buSzPts val="1350"/>
              <a:buChar char="-"/>
            </a:pPr>
            <a:r>
              <a:rPr lang="en"/>
              <a:t>4 parity bits for 1-bit error correction</a:t>
            </a:r>
            <a:endParaRPr/>
          </a:p>
          <a:p>
            <a:pPr indent="-314325" lvl="1" marL="914400" rtl="0" algn="l">
              <a:spcBef>
                <a:spcPts val="0"/>
              </a:spcBef>
              <a:spcAft>
                <a:spcPts val="0"/>
              </a:spcAft>
              <a:buSzPts val="1350"/>
              <a:buChar char="-"/>
            </a:pPr>
            <a:r>
              <a:rPr lang="en"/>
              <a:t>1 parity bit for 2-bit error detection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2"/>
          <p:cNvPicPr preferRelativeResize="0"/>
          <p:nvPr/>
        </p:nvPicPr>
        <p:blipFill>
          <a:blip r:embed="rId3">
            <a:alphaModFix/>
          </a:blip>
          <a:stretch>
            <a:fillRect/>
          </a:stretch>
        </p:blipFill>
        <p:spPr>
          <a:xfrm>
            <a:off x="4639450" y="573613"/>
            <a:ext cx="3429000" cy="1609725"/>
          </a:xfrm>
          <a:prstGeom prst="rect">
            <a:avLst/>
          </a:prstGeom>
          <a:noFill/>
          <a:ln>
            <a:noFill/>
          </a:ln>
        </p:spPr>
      </p:pic>
      <p:pic>
        <p:nvPicPr>
          <p:cNvPr id="320" name="Google Shape;320;p42"/>
          <p:cNvPicPr preferRelativeResize="0"/>
          <p:nvPr/>
        </p:nvPicPr>
        <p:blipFill rotWithShape="1">
          <a:blip r:embed="rId4">
            <a:alphaModFix/>
          </a:blip>
          <a:srcRect b="4367" l="4645" r="4790" t="5387"/>
          <a:stretch/>
        </p:blipFill>
        <p:spPr>
          <a:xfrm>
            <a:off x="3877600" y="2143125"/>
            <a:ext cx="4952700" cy="2291800"/>
          </a:xfrm>
          <a:prstGeom prst="rect">
            <a:avLst/>
          </a:prstGeom>
          <a:noFill/>
          <a:ln>
            <a:noFill/>
          </a:ln>
        </p:spPr>
      </p:pic>
      <p:sp>
        <p:nvSpPr>
          <p:cNvPr id="321" name="Google Shape;321;p42"/>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 Even Parity Detector</a:t>
            </a:r>
            <a:endParaRPr/>
          </a:p>
        </p:txBody>
      </p:sp>
      <p:sp>
        <p:nvSpPr>
          <p:cNvPr id="322" name="Google Shape;322;p42"/>
          <p:cNvSpPr txBox="1"/>
          <p:nvPr>
            <p:ph idx="1" type="body"/>
          </p:nvPr>
        </p:nvSpPr>
        <p:spPr>
          <a:xfrm>
            <a:off x="311700" y="1152475"/>
            <a:ext cx="3519000" cy="32007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S0: Even amount of 1s</a:t>
            </a:r>
            <a:endParaRPr/>
          </a:p>
          <a:p>
            <a:pPr indent="-333375" lvl="0" marL="457200" rtl="0" algn="l">
              <a:spcBef>
                <a:spcPts val="0"/>
              </a:spcBef>
              <a:spcAft>
                <a:spcPts val="0"/>
              </a:spcAft>
              <a:buSzPts val="1650"/>
              <a:buChar char="▸"/>
            </a:pPr>
            <a:r>
              <a:rPr lang="en"/>
              <a:t>S1: Odd amount of 1s</a:t>
            </a:r>
            <a:endParaRPr/>
          </a:p>
          <a:p>
            <a:pPr indent="0" lvl="0" marL="0" rtl="0" algn="l">
              <a:spcBef>
                <a:spcPts val="750"/>
              </a:spcBef>
              <a:spcAft>
                <a:spcPts val="0"/>
              </a:spcAft>
              <a:buNone/>
            </a:pPr>
            <a:r>
              <a:t/>
            </a:r>
            <a:endParaRPr/>
          </a:p>
          <a:p>
            <a:pPr indent="-333375" lvl="0" marL="457200" rtl="0" algn="l">
              <a:spcBef>
                <a:spcPts val="750"/>
              </a:spcBef>
              <a:spcAft>
                <a:spcPts val="0"/>
              </a:spcAft>
              <a:buSzPts val="1650"/>
              <a:buChar char="▸"/>
            </a:pPr>
            <a:r>
              <a:rPr lang="en"/>
              <a:t>b: currently selected bit in data</a:t>
            </a:r>
            <a:endParaRPr/>
          </a:p>
          <a:p>
            <a:pPr indent="-333375" lvl="0" marL="457200" rtl="0" algn="l">
              <a:spcBef>
                <a:spcPts val="0"/>
              </a:spcBef>
              <a:spcAft>
                <a:spcPts val="0"/>
              </a:spcAft>
              <a:buSzPts val="1650"/>
              <a:buChar char="▸"/>
            </a:pPr>
            <a:r>
              <a:rPr lang="en"/>
              <a:t>r: reset</a:t>
            </a:r>
            <a:endParaRPr/>
          </a:p>
          <a:p>
            <a:pPr indent="-333375" lvl="0" marL="457200" rtl="0" algn="l">
              <a:spcBef>
                <a:spcPts val="0"/>
              </a:spcBef>
              <a:spcAft>
                <a:spcPts val="0"/>
              </a:spcAft>
              <a:buSzPts val="1650"/>
              <a:buChar char="▸"/>
            </a:pPr>
            <a:r>
              <a:rPr lang="en"/>
              <a:t>p: output parity bit to be generated / flag for incorrect parity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Design - Master/Slave (Top Level)</a:t>
            </a:r>
            <a:endParaRPr/>
          </a:p>
        </p:txBody>
      </p:sp>
      <p:sp>
        <p:nvSpPr>
          <p:cNvPr id="328" name="Google Shape;328;p43"/>
          <p:cNvSpPr txBox="1"/>
          <p:nvPr>
            <p:ph idx="1" type="body"/>
          </p:nvPr>
        </p:nvSpPr>
        <p:spPr>
          <a:xfrm>
            <a:off x="311700" y="1152475"/>
            <a:ext cx="2876100" cy="3301200"/>
          </a:xfrm>
          <a:prstGeom prst="rect">
            <a:avLst/>
          </a:prstGeom>
        </p:spPr>
        <p:txBody>
          <a:bodyPr anchorCtr="0" anchor="t" bIns="45700" lIns="91425" spcFirstLastPara="1" rIns="91425" wrap="square" tIns="45700">
            <a:normAutofit lnSpcReduction="10000"/>
          </a:bodyPr>
          <a:lstStyle/>
          <a:p>
            <a:pPr indent="-333375" lvl="0" marL="457200" rtl="0" algn="l">
              <a:spcBef>
                <a:spcPts val="750"/>
              </a:spcBef>
              <a:spcAft>
                <a:spcPts val="0"/>
              </a:spcAft>
              <a:buSzPts val="1650"/>
              <a:buChar char="▸"/>
            </a:pPr>
            <a:r>
              <a:rPr lang="en"/>
              <a:t>Both devices</a:t>
            </a:r>
            <a:endParaRPr/>
          </a:p>
          <a:p>
            <a:pPr indent="-314325" lvl="1" marL="914400" rtl="0" algn="l">
              <a:spcBef>
                <a:spcPts val="0"/>
              </a:spcBef>
              <a:spcAft>
                <a:spcPts val="0"/>
              </a:spcAft>
              <a:buSzPts val="1350"/>
              <a:buChar char="-"/>
            </a:pPr>
            <a:r>
              <a:rPr lang="en"/>
              <a:t>2 11-bit registers</a:t>
            </a:r>
            <a:endParaRPr/>
          </a:p>
          <a:p>
            <a:pPr indent="-314325" lvl="1" marL="914400" rtl="0" algn="l">
              <a:spcBef>
                <a:spcPts val="0"/>
              </a:spcBef>
              <a:spcAft>
                <a:spcPts val="0"/>
              </a:spcAft>
              <a:buSzPts val="1350"/>
              <a:buChar char="-"/>
            </a:pPr>
            <a:r>
              <a:rPr lang="en"/>
              <a:t>Hamming encoder</a:t>
            </a:r>
            <a:endParaRPr/>
          </a:p>
          <a:p>
            <a:pPr indent="-314325" lvl="2" marL="1371600" rtl="0" algn="l">
              <a:spcBef>
                <a:spcPts val="0"/>
              </a:spcBef>
              <a:spcAft>
                <a:spcPts val="0"/>
              </a:spcAft>
              <a:buSzPts val="1350"/>
              <a:buChar char="•"/>
            </a:pPr>
            <a:r>
              <a:rPr lang="en"/>
              <a:t>5 even parity detectors</a:t>
            </a:r>
            <a:endParaRPr/>
          </a:p>
          <a:p>
            <a:pPr indent="-314325" lvl="1" marL="914400" rtl="0" algn="l">
              <a:spcBef>
                <a:spcPts val="0"/>
              </a:spcBef>
              <a:spcAft>
                <a:spcPts val="0"/>
              </a:spcAft>
              <a:buSzPts val="1350"/>
              <a:buChar char="-"/>
            </a:pPr>
            <a:r>
              <a:rPr lang="en"/>
              <a:t>Hamming decoder</a:t>
            </a:r>
            <a:endParaRPr/>
          </a:p>
          <a:p>
            <a:pPr indent="-314325" lvl="2" marL="1371600" rtl="0" algn="l">
              <a:spcBef>
                <a:spcPts val="0"/>
              </a:spcBef>
              <a:spcAft>
                <a:spcPts val="0"/>
              </a:spcAft>
              <a:buSzPts val="1350"/>
              <a:buChar char="•"/>
            </a:pPr>
            <a:r>
              <a:rPr lang="en"/>
              <a:t>5 even parity detectors</a:t>
            </a:r>
            <a:endParaRPr/>
          </a:p>
          <a:p>
            <a:pPr indent="-314325" lvl="1" marL="914400" rtl="0" algn="l">
              <a:spcBef>
                <a:spcPts val="0"/>
              </a:spcBef>
              <a:spcAft>
                <a:spcPts val="0"/>
              </a:spcAft>
              <a:buSzPts val="1350"/>
              <a:buChar char="-"/>
            </a:pPr>
            <a:r>
              <a:rPr lang="en"/>
              <a:t>16-bit </a:t>
            </a:r>
            <a:r>
              <a:rPr lang="en"/>
              <a:t>SIPO shift register</a:t>
            </a:r>
            <a:endParaRPr/>
          </a:p>
          <a:p>
            <a:pPr indent="-314325" lvl="1" marL="914400" rtl="0" algn="l">
              <a:spcBef>
                <a:spcPts val="0"/>
              </a:spcBef>
              <a:spcAft>
                <a:spcPts val="0"/>
              </a:spcAft>
              <a:buSzPts val="1350"/>
              <a:buChar char="-"/>
            </a:pPr>
            <a:r>
              <a:rPr lang="en"/>
              <a:t>16-bit </a:t>
            </a:r>
            <a:r>
              <a:rPr lang="en"/>
              <a:t>PISO shift register</a:t>
            </a:r>
            <a:endParaRPr/>
          </a:p>
          <a:p>
            <a:pPr indent="-314325" lvl="1" marL="914400" rtl="0" algn="l">
              <a:spcBef>
                <a:spcPts val="0"/>
              </a:spcBef>
              <a:spcAft>
                <a:spcPts val="0"/>
              </a:spcAft>
              <a:buSzPts val="1350"/>
              <a:buChar char="-"/>
            </a:pPr>
            <a:r>
              <a:rPr lang="en"/>
              <a:t>Clock input</a:t>
            </a:r>
            <a:endParaRPr/>
          </a:p>
          <a:p>
            <a:pPr indent="-333375" lvl="0" marL="457200" rtl="0" algn="l">
              <a:spcBef>
                <a:spcPts val="0"/>
              </a:spcBef>
              <a:spcAft>
                <a:spcPts val="0"/>
              </a:spcAft>
              <a:buSzPts val="1650"/>
              <a:buChar char="▸"/>
            </a:pPr>
            <a:r>
              <a:rPr lang="en"/>
              <a:t>Master</a:t>
            </a:r>
            <a:endParaRPr/>
          </a:p>
          <a:p>
            <a:pPr indent="-314325" lvl="1" marL="914400" rtl="0" algn="l">
              <a:spcBef>
                <a:spcPts val="0"/>
              </a:spcBef>
              <a:spcAft>
                <a:spcPts val="0"/>
              </a:spcAft>
              <a:buSzPts val="1350"/>
              <a:buChar char="-"/>
            </a:pPr>
            <a:r>
              <a:rPr lang="en"/>
              <a:t>Clock output (to synch with slaves)</a:t>
            </a:r>
            <a:endParaRPr/>
          </a:p>
          <a:p>
            <a:pPr indent="-314325" lvl="1" marL="914400" rtl="0" algn="l">
              <a:spcBef>
                <a:spcPts val="0"/>
              </a:spcBef>
              <a:spcAft>
                <a:spcPts val="0"/>
              </a:spcAft>
              <a:buSzPts val="1350"/>
              <a:buChar char="-"/>
            </a:pPr>
            <a:r>
              <a:rPr lang="en"/>
              <a:t>2 slave select line outputs</a:t>
            </a:r>
            <a:endParaRPr/>
          </a:p>
          <a:p>
            <a:pPr indent="-333375" lvl="0" marL="457200" rtl="0" algn="l">
              <a:spcBef>
                <a:spcPts val="0"/>
              </a:spcBef>
              <a:spcAft>
                <a:spcPts val="0"/>
              </a:spcAft>
              <a:buSzPts val="1650"/>
              <a:buChar char="▸"/>
            </a:pPr>
            <a:r>
              <a:rPr lang="en"/>
              <a:t>Slave</a:t>
            </a:r>
            <a:endParaRPr/>
          </a:p>
          <a:p>
            <a:pPr indent="-314325" lvl="1" marL="914400" rtl="0" algn="l">
              <a:spcBef>
                <a:spcPts val="0"/>
              </a:spcBef>
              <a:spcAft>
                <a:spcPts val="0"/>
              </a:spcAft>
              <a:buSzPts val="1350"/>
              <a:buChar char="-"/>
            </a:pPr>
            <a:r>
              <a:rPr lang="en"/>
              <a:t>Slave select line input</a:t>
            </a:r>
            <a:endParaRPr/>
          </a:p>
        </p:txBody>
      </p:sp>
      <p:pic>
        <p:nvPicPr>
          <p:cNvPr id="329" name="Google Shape;329;p43"/>
          <p:cNvPicPr preferRelativeResize="0"/>
          <p:nvPr/>
        </p:nvPicPr>
        <p:blipFill rotWithShape="1">
          <a:blip r:embed="rId3">
            <a:alphaModFix/>
          </a:blip>
          <a:srcRect b="4787" l="5756" r="5409" t="5718"/>
          <a:stretch/>
        </p:blipFill>
        <p:spPr>
          <a:xfrm>
            <a:off x="3470050" y="1152475"/>
            <a:ext cx="5288525" cy="330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Implementation - Verilog</a:t>
            </a:r>
            <a:endParaRPr/>
          </a:p>
        </p:txBody>
      </p:sp>
      <p:sp>
        <p:nvSpPr>
          <p:cNvPr id="335" name="Google Shape;335;p44"/>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Module Hierarchy</a:t>
            </a:r>
            <a:endParaRPr/>
          </a:p>
          <a:p>
            <a:pPr indent="-314325" lvl="1" marL="914400" rtl="0" algn="l">
              <a:spcBef>
                <a:spcPts val="0"/>
              </a:spcBef>
              <a:spcAft>
                <a:spcPts val="0"/>
              </a:spcAft>
              <a:buSzPts val="1350"/>
              <a:buChar char="-"/>
            </a:pPr>
            <a:r>
              <a:rPr lang="en"/>
              <a:t>Top</a:t>
            </a:r>
            <a:endParaRPr/>
          </a:p>
          <a:p>
            <a:pPr indent="-314325" lvl="2" marL="1371600" rtl="0" algn="l">
              <a:spcBef>
                <a:spcPts val="0"/>
              </a:spcBef>
              <a:spcAft>
                <a:spcPts val="0"/>
              </a:spcAft>
              <a:buSzPts val="1350"/>
              <a:buChar char="•"/>
            </a:pPr>
            <a:r>
              <a:rPr lang="en"/>
              <a:t>Master</a:t>
            </a:r>
            <a:endParaRPr/>
          </a:p>
          <a:p>
            <a:pPr indent="-314325" lvl="3" marL="1828800" rtl="0" algn="l">
              <a:spcBef>
                <a:spcPts val="0"/>
              </a:spcBef>
              <a:spcAft>
                <a:spcPts val="0"/>
              </a:spcAft>
              <a:buSzPts val="1350"/>
              <a:buChar char="▪"/>
            </a:pPr>
            <a:r>
              <a:rPr lang="en"/>
              <a:t>Hamming encoder</a:t>
            </a:r>
            <a:endParaRPr/>
          </a:p>
          <a:p>
            <a:pPr indent="-314325" lvl="4" marL="2286000" rtl="0" algn="l">
              <a:spcBef>
                <a:spcPts val="0"/>
              </a:spcBef>
              <a:spcAft>
                <a:spcPts val="0"/>
              </a:spcAft>
              <a:buSzPts val="1350"/>
              <a:buChar char="o"/>
            </a:pPr>
            <a:r>
              <a:rPr lang="en"/>
              <a:t>5 even parity detectors</a:t>
            </a:r>
            <a:endParaRPr/>
          </a:p>
          <a:p>
            <a:pPr indent="-314325" lvl="3" marL="1828800" rtl="0" algn="l">
              <a:spcBef>
                <a:spcPts val="0"/>
              </a:spcBef>
              <a:spcAft>
                <a:spcPts val="0"/>
              </a:spcAft>
              <a:buSzPts val="1350"/>
              <a:buChar char="▪"/>
            </a:pPr>
            <a:r>
              <a:rPr lang="en"/>
              <a:t>Hamming decoder</a:t>
            </a:r>
            <a:endParaRPr/>
          </a:p>
          <a:p>
            <a:pPr indent="-314325" lvl="4" marL="2286000" rtl="0" algn="l">
              <a:spcBef>
                <a:spcPts val="0"/>
              </a:spcBef>
              <a:spcAft>
                <a:spcPts val="0"/>
              </a:spcAft>
              <a:buSzPts val="1350"/>
              <a:buChar char="o"/>
            </a:pPr>
            <a:r>
              <a:rPr lang="en"/>
              <a:t>5 even parity detectors</a:t>
            </a:r>
            <a:endParaRPr/>
          </a:p>
          <a:p>
            <a:pPr indent="-314325" lvl="3" marL="1828800" rtl="0" algn="l">
              <a:spcBef>
                <a:spcPts val="0"/>
              </a:spcBef>
              <a:spcAft>
                <a:spcPts val="0"/>
              </a:spcAft>
              <a:buSzPts val="1350"/>
              <a:buChar char="▪"/>
            </a:pPr>
            <a:r>
              <a:rPr lang="en"/>
              <a:t>16-bit SIPO shift register</a:t>
            </a:r>
            <a:endParaRPr/>
          </a:p>
          <a:p>
            <a:pPr indent="-314325" lvl="3" marL="1828800" rtl="0" algn="l">
              <a:spcBef>
                <a:spcPts val="0"/>
              </a:spcBef>
              <a:spcAft>
                <a:spcPts val="0"/>
              </a:spcAft>
              <a:buSzPts val="1350"/>
              <a:buChar char="▪"/>
            </a:pPr>
            <a:r>
              <a:rPr lang="en"/>
              <a:t>16-bit PISO shift register</a:t>
            </a:r>
            <a:endParaRPr/>
          </a:p>
          <a:p>
            <a:pPr indent="-314325" lvl="2" marL="1371600" rtl="0" algn="l">
              <a:spcBef>
                <a:spcPts val="0"/>
              </a:spcBef>
              <a:spcAft>
                <a:spcPts val="0"/>
              </a:spcAft>
              <a:buSzPts val="1350"/>
              <a:buChar char="•"/>
            </a:pPr>
            <a:r>
              <a:rPr lang="en"/>
              <a:t>2 Slaves</a:t>
            </a:r>
            <a:endParaRPr/>
          </a:p>
          <a:p>
            <a:pPr indent="-314325" lvl="3" marL="1828800" rtl="0" algn="l">
              <a:spcBef>
                <a:spcPts val="0"/>
              </a:spcBef>
              <a:spcAft>
                <a:spcPts val="0"/>
              </a:spcAft>
              <a:buSzPts val="1350"/>
              <a:buChar char="▪"/>
            </a:pPr>
            <a:r>
              <a:rPr lang="en"/>
              <a:t>Hamming encoder</a:t>
            </a:r>
            <a:endParaRPr/>
          </a:p>
          <a:p>
            <a:pPr indent="-314325" lvl="4" marL="2286000" rtl="0" algn="l">
              <a:spcBef>
                <a:spcPts val="0"/>
              </a:spcBef>
              <a:spcAft>
                <a:spcPts val="0"/>
              </a:spcAft>
              <a:buSzPts val="1350"/>
              <a:buChar char="o"/>
            </a:pPr>
            <a:r>
              <a:rPr lang="en"/>
              <a:t>5 even parity detectors</a:t>
            </a:r>
            <a:endParaRPr/>
          </a:p>
          <a:p>
            <a:pPr indent="-314325" lvl="3" marL="1828800" rtl="0" algn="l">
              <a:spcBef>
                <a:spcPts val="0"/>
              </a:spcBef>
              <a:spcAft>
                <a:spcPts val="0"/>
              </a:spcAft>
              <a:buSzPts val="1350"/>
              <a:buChar char="▪"/>
            </a:pPr>
            <a:r>
              <a:rPr lang="en"/>
              <a:t>Hamming decoder</a:t>
            </a:r>
            <a:endParaRPr/>
          </a:p>
          <a:p>
            <a:pPr indent="-314325" lvl="4" marL="2286000" rtl="0" algn="l">
              <a:spcBef>
                <a:spcPts val="0"/>
              </a:spcBef>
              <a:spcAft>
                <a:spcPts val="0"/>
              </a:spcAft>
              <a:buSzPts val="1350"/>
              <a:buChar char="o"/>
            </a:pPr>
            <a:r>
              <a:rPr lang="en"/>
              <a:t>5 even parity detectors</a:t>
            </a:r>
            <a:endParaRPr/>
          </a:p>
          <a:p>
            <a:pPr indent="-314325" lvl="3" marL="1828800" rtl="0" algn="l">
              <a:spcBef>
                <a:spcPts val="0"/>
              </a:spcBef>
              <a:spcAft>
                <a:spcPts val="0"/>
              </a:spcAft>
              <a:buSzPts val="1350"/>
              <a:buChar char="▪"/>
            </a:pPr>
            <a:r>
              <a:rPr lang="en"/>
              <a:t>16-bit SIPO shift register</a:t>
            </a:r>
            <a:endParaRPr/>
          </a:p>
          <a:p>
            <a:pPr indent="-314325" lvl="3" marL="1828800" rtl="0" algn="l">
              <a:spcBef>
                <a:spcPts val="0"/>
              </a:spcBef>
              <a:spcAft>
                <a:spcPts val="0"/>
              </a:spcAft>
              <a:buSzPts val="1350"/>
              <a:buChar char="▪"/>
            </a:pPr>
            <a:r>
              <a:rPr lang="en"/>
              <a:t>16-bit PISO shift register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Implementation - Demo</a:t>
            </a:r>
            <a:endParaRPr/>
          </a:p>
        </p:txBody>
      </p:sp>
      <p:sp>
        <p:nvSpPr>
          <p:cNvPr id="341" name="Google Shape;341;p45"/>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ModelSim Waveform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Synthesis Analysis</a:t>
            </a:r>
            <a:endParaRPr/>
          </a:p>
        </p:txBody>
      </p:sp>
      <p:sp>
        <p:nvSpPr>
          <p:cNvPr id="347" name="Google Shape;347;p46"/>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Timing</a:t>
            </a:r>
            <a:endParaRPr/>
          </a:p>
          <a:p>
            <a:pPr indent="-320675" lvl="1" marL="914400" rtl="0" algn="l">
              <a:spcBef>
                <a:spcPts val="0"/>
              </a:spcBef>
              <a:spcAft>
                <a:spcPts val="0"/>
              </a:spcAft>
              <a:buSzPts val="1450"/>
              <a:buChar char="-"/>
            </a:pPr>
            <a:r>
              <a:rPr lang="en" sz="1450"/>
              <a:t>Slack for 10ns clock:			</a:t>
            </a:r>
            <a:r>
              <a:rPr lang="en" sz="1450"/>
              <a:t>3.7ns</a:t>
            </a:r>
            <a:endParaRPr sz="1450"/>
          </a:p>
          <a:p>
            <a:pPr indent="-320675" lvl="1" marL="914400" rtl="0" algn="l">
              <a:spcBef>
                <a:spcPts val="0"/>
              </a:spcBef>
              <a:spcAft>
                <a:spcPts val="0"/>
              </a:spcAft>
              <a:buSzPts val="1450"/>
              <a:buChar char="-"/>
            </a:pPr>
            <a:r>
              <a:rPr lang="en" sz="1450"/>
              <a:t>Slack for 1.08ns clock:			0.0 (no violation occurred)</a:t>
            </a:r>
            <a:endParaRPr sz="1450"/>
          </a:p>
          <a:p>
            <a:pPr indent="-320675" lvl="1" marL="914400" rtl="0" algn="l">
              <a:spcBef>
                <a:spcPts val="0"/>
              </a:spcBef>
              <a:spcAft>
                <a:spcPts val="0"/>
              </a:spcAft>
              <a:buSzPts val="1450"/>
              <a:buChar char="-"/>
            </a:pPr>
            <a:r>
              <a:rPr lang="en" sz="1450"/>
              <a:t>Clock:						1.1ns</a:t>
            </a:r>
            <a:endParaRPr sz="1450"/>
          </a:p>
          <a:p>
            <a:pPr indent="-333375" lvl="0" marL="457200" rtl="0" algn="l">
              <a:spcBef>
                <a:spcPts val="0"/>
              </a:spcBef>
              <a:spcAft>
                <a:spcPts val="0"/>
              </a:spcAft>
              <a:buSzPts val="1650"/>
              <a:buChar char="▸"/>
            </a:pPr>
            <a:r>
              <a:rPr lang="en"/>
              <a:t>Area</a:t>
            </a:r>
            <a:endParaRPr/>
          </a:p>
          <a:p>
            <a:pPr indent="-320675" lvl="1" marL="914400" rtl="0" algn="l">
              <a:spcBef>
                <a:spcPts val="0"/>
              </a:spcBef>
              <a:spcAft>
                <a:spcPts val="0"/>
              </a:spcAft>
              <a:buSzPts val="1450"/>
              <a:buChar char="-"/>
            </a:pPr>
            <a:r>
              <a:rPr lang="en" sz="1450"/>
              <a:t>Combinational Area:			728.308006</a:t>
            </a:r>
            <a:endParaRPr sz="1450"/>
          </a:p>
          <a:p>
            <a:pPr indent="-320675" lvl="1" marL="914400" rtl="0" algn="l">
              <a:spcBef>
                <a:spcPts val="0"/>
              </a:spcBef>
              <a:spcAft>
                <a:spcPts val="0"/>
              </a:spcAft>
              <a:buSzPts val="1450"/>
              <a:buChar char="-"/>
            </a:pPr>
            <a:r>
              <a:rPr lang="en" sz="1450"/>
              <a:t>Buf/Inv area:				59.850000</a:t>
            </a:r>
            <a:endParaRPr sz="1450"/>
          </a:p>
          <a:p>
            <a:pPr indent="-320675" lvl="1" marL="914400" rtl="0" algn="l">
              <a:spcBef>
                <a:spcPts val="0"/>
              </a:spcBef>
              <a:spcAft>
                <a:spcPts val="0"/>
              </a:spcAft>
              <a:buSzPts val="1450"/>
              <a:buChar char="-"/>
            </a:pPr>
            <a:r>
              <a:rPr lang="en" sz="1450"/>
              <a:t>Noncombinational area:			1497.047961</a:t>
            </a:r>
            <a:endParaRPr sz="1450"/>
          </a:p>
          <a:p>
            <a:pPr indent="-320675" lvl="1" marL="914400" rtl="0" algn="l">
              <a:spcBef>
                <a:spcPts val="0"/>
              </a:spcBef>
              <a:spcAft>
                <a:spcPts val="0"/>
              </a:spcAft>
              <a:buSzPts val="1450"/>
              <a:buChar char="-"/>
            </a:pPr>
            <a:r>
              <a:rPr lang="en" sz="1450"/>
              <a:t>Total Cell Area:				2225.355968</a:t>
            </a:r>
            <a:endParaRPr sz="1450"/>
          </a:p>
          <a:p>
            <a:pPr indent="-333375" lvl="0" marL="457200" rtl="0" algn="l">
              <a:spcBef>
                <a:spcPts val="0"/>
              </a:spcBef>
              <a:spcAft>
                <a:spcPts val="0"/>
              </a:spcAft>
              <a:buSzPts val="1650"/>
              <a:buChar char="▸"/>
            </a:pPr>
            <a:r>
              <a:rPr lang="en"/>
              <a:t>Power (operating at 1.25V)</a:t>
            </a:r>
            <a:endParaRPr/>
          </a:p>
          <a:p>
            <a:pPr indent="-320675" lvl="1" marL="914400" rtl="0" algn="l">
              <a:spcBef>
                <a:spcPts val="0"/>
              </a:spcBef>
              <a:spcAft>
                <a:spcPts val="0"/>
              </a:spcAft>
              <a:buSzPts val="1450"/>
              <a:buChar char="-"/>
            </a:pPr>
            <a:r>
              <a:rPr lang="en" sz="1450"/>
              <a:t>Internal:					2.2543 mW</a:t>
            </a:r>
            <a:endParaRPr sz="1450"/>
          </a:p>
          <a:p>
            <a:pPr indent="-320675" lvl="1" marL="914400" rtl="0" algn="l">
              <a:spcBef>
                <a:spcPts val="0"/>
              </a:spcBef>
              <a:spcAft>
                <a:spcPts val="0"/>
              </a:spcAft>
              <a:buSzPts val="1450"/>
              <a:buChar char="-"/>
            </a:pPr>
            <a:r>
              <a:rPr lang="en" sz="1450"/>
              <a:t>Switching:					590.3713 uW</a:t>
            </a:r>
            <a:endParaRPr sz="1450"/>
          </a:p>
          <a:p>
            <a:pPr indent="-320675" lvl="1" marL="914400" rtl="0" algn="l">
              <a:spcBef>
                <a:spcPts val="0"/>
              </a:spcBef>
              <a:spcAft>
                <a:spcPts val="0"/>
              </a:spcAft>
              <a:buSzPts val="1450"/>
              <a:buChar char="-"/>
            </a:pPr>
            <a:r>
              <a:rPr lang="en" sz="1450"/>
              <a:t>Total:						2.9939 mW</a:t>
            </a:r>
            <a:endParaRPr sz="14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Conclusion</a:t>
            </a:r>
            <a:endParaRPr/>
          </a:p>
        </p:txBody>
      </p:sp>
      <p:sp>
        <p:nvSpPr>
          <p:cNvPr id="353" name="Google Shape;353;p47"/>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This project helped strengthen our experience in digital logic design and Verilog HDL</a:t>
            </a:r>
            <a:endParaRPr/>
          </a:p>
          <a:p>
            <a:pPr indent="-314325" lvl="1" marL="914400" rtl="0" algn="l">
              <a:spcBef>
                <a:spcPts val="0"/>
              </a:spcBef>
              <a:spcAft>
                <a:spcPts val="0"/>
              </a:spcAft>
              <a:buSzPts val="1350"/>
              <a:buChar char="-"/>
            </a:pPr>
            <a:r>
              <a:rPr lang="en"/>
              <a:t>The initial design for the Encoding/Decoding Process Iterators were incorrect</a:t>
            </a:r>
            <a:endParaRPr/>
          </a:p>
          <a:p>
            <a:pPr indent="-314325" lvl="2" marL="1371600" rtl="0" algn="l">
              <a:spcBef>
                <a:spcPts val="0"/>
              </a:spcBef>
              <a:spcAft>
                <a:spcPts val="0"/>
              </a:spcAft>
              <a:buSzPts val="1350"/>
              <a:buChar char="•"/>
            </a:pPr>
            <a:r>
              <a:rPr lang="en"/>
              <a:t>The generated outputs were 1 cycle ahead</a:t>
            </a:r>
            <a:endParaRPr/>
          </a:p>
          <a:p>
            <a:pPr indent="-314325" lvl="2" marL="1371600" rtl="0" algn="l">
              <a:spcBef>
                <a:spcPts val="0"/>
              </a:spcBef>
              <a:spcAft>
                <a:spcPts val="0"/>
              </a:spcAft>
              <a:buSzPts val="1350"/>
              <a:buChar char="•"/>
            </a:pPr>
            <a:r>
              <a:rPr lang="en"/>
              <a:t>We had to redesign after testing in verilog</a:t>
            </a:r>
            <a:endParaRPr/>
          </a:p>
          <a:p>
            <a:pPr indent="-333375" lvl="0" marL="457200" rtl="0" algn="l">
              <a:spcBef>
                <a:spcPts val="0"/>
              </a:spcBef>
              <a:spcAft>
                <a:spcPts val="0"/>
              </a:spcAft>
              <a:buSzPts val="1650"/>
              <a:buChar char="▸"/>
            </a:pPr>
            <a:r>
              <a:rPr lang="en"/>
              <a:t>Not only did we gain more experience in synthesis, but we also got to see how it can point out design issues that Verilog HDL will not show in compilation nor simulation</a:t>
            </a:r>
            <a:endParaRPr/>
          </a:p>
          <a:p>
            <a:pPr indent="-314325" lvl="1" marL="914400" rtl="0" algn="l">
              <a:spcBef>
                <a:spcPts val="0"/>
              </a:spcBef>
              <a:spcAft>
                <a:spcPts val="0"/>
              </a:spcAft>
              <a:buSzPts val="1350"/>
              <a:buChar char="-"/>
            </a:pPr>
            <a:r>
              <a:rPr lang="en"/>
              <a:t>An unwanted latch was generated during synthesis which helped us figure out that our design was realized incorrectly in a case statement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Presenters</a:t>
            </a:r>
            <a:endParaRPr/>
          </a:p>
        </p:txBody>
      </p:sp>
      <p:pic>
        <p:nvPicPr>
          <p:cNvPr id="359" name="Google Shape;359;p48"/>
          <p:cNvPicPr preferRelativeResize="0"/>
          <p:nvPr/>
        </p:nvPicPr>
        <p:blipFill>
          <a:blip r:embed="rId3">
            <a:alphaModFix/>
          </a:blip>
          <a:stretch>
            <a:fillRect/>
          </a:stretch>
        </p:blipFill>
        <p:spPr>
          <a:xfrm>
            <a:off x="2014263" y="1017725"/>
            <a:ext cx="1624327" cy="2030899"/>
          </a:xfrm>
          <a:prstGeom prst="rect">
            <a:avLst/>
          </a:prstGeom>
          <a:noFill/>
          <a:ln>
            <a:noFill/>
          </a:ln>
          <a:effectLst>
            <a:outerShdw blurRad="57150" rotWithShape="0" algn="bl" dir="5400000" dist="19050">
              <a:srgbClr val="000000">
                <a:alpha val="50000"/>
              </a:srgbClr>
            </a:outerShdw>
          </a:effectLst>
        </p:spPr>
      </p:pic>
      <p:sp>
        <p:nvSpPr>
          <p:cNvPr id="360" name="Google Shape;360;p48"/>
          <p:cNvSpPr txBox="1"/>
          <p:nvPr/>
        </p:nvSpPr>
        <p:spPr>
          <a:xfrm>
            <a:off x="2014325" y="3048625"/>
            <a:ext cx="162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Jon Case</a:t>
            </a:r>
            <a:endParaRPr>
              <a:latin typeface="Calibri"/>
              <a:ea typeface="Calibri"/>
              <a:cs typeface="Calibri"/>
              <a:sym typeface="Calibri"/>
            </a:endParaRPr>
          </a:p>
        </p:txBody>
      </p:sp>
      <p:sp>
        <p:nvSpPr>
          <p:cNvPr id="361" name="Google Shape;361;p48"/>
          <p:cNvSpPr txBox="1"/>
          <p:nvPr/>
        </p:nvSpPr>
        <p:spPr>
          <a:xfrm>
            <a:off x="1644138" y="3388875"/>
            <a:ext cx="2364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Digital logic design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Verilog implementation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Testbench/simulation</a:t>
            </a:r>
            <a:endParaRPr>
              <a:latin typeface="Calibri"/>
              <a:ea typeface="Calibri"/>
              <a:cs typeface="Calibri"/>
              <a:sym typeface="Calibri"/>
            </a:endParaRPr>
          </a:p>
        </p:txBody>
      </p:sp>
      <p:pic>
        <p:nvPicPr>
          <p:cNvPr id="362" name="Google Shape;362;p48"/>
          <p:cNvPicPr preferRelativeResize="0"/>
          <p:nvPr/>
        </p:nvPicPr>
        <p:blipFill>
          <a:blip r:embed="rId4">
            <a:alphaModFix/>
          </a:blip>
          <a:stretch>
            <a:fillRect/>
          </a:stretch>
        </p:blipFill>
        <p:spPr>
          <a:xfrm>
            <a:off x="5782675" y="1017725"/>
            <a:ext cx="1392801" cy="2030899"/>
          </a:xfrm>
          <a:prstGeom prst="rect">
            <a:avLst/>
          </a:prstGeom>
          <a:noFill/>
          <a:ln>
            <a:noFill/>
          </a:ln>
        </p:spPr>
      </p:pic>
      <p:sp>
        <p:nvSpPr>
          <p:cNvPr id="363" name="Google Shape;363;p48"/>
          <p:cNvSpPr txBox="1"/>
          <p:nvPr/>
        </p:nvSpPr>
        <p:spPr>
          <a:xfrm>
            <a:off x="5234525" y="3356900"/>
            <a:ext cx="2489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a:t>
            </a:r>
            <a:r>
              <a:rPr lang="en">
                <a:solidFill>
                  <a:schemeClr val="dk1"/>
                </a:solidFill>
                <a:latin typeface="Calibri"/>
                <a:ea typeface="Calibri"/>
                <a:cs typeface="Calibri"/>
                <a:sym typeface="Calibri"/>
              </a:rPr>
              <a:t>igital logic design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Verilog implementation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Synthesis</a:t>
            </a:r>
            <a:endParaRPr/>
          </a:p>
        </p:txBody>
      </p:sp>
      <p:sp>
        <p:nvSpPr>
          <p:cNvPr id="364" name="Google Shape;364;p48"/>
          <p:cNvSpPr txBox="1"/>
          <p:nvPr/>
        </p:nvSpPr>
        <p:spPr>
          <a:xfrm>
            <a:off x="5630225" y="3048625"/>
            <a:ext cx="169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Travis Davison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SPI Communication</a:t>
            </a:r>
            <a:endParaRPr/>
          </a:p>
        </p:txBody>
      </p:sp>
      <p:sp>
        <p:nvSpPr>
          <p:cNvPr id="190" name="Google Shape;190;p25"/>
          <p:cNvSpPr txBox="1"/>
          <p:nvPr>
            <p:ph idx="1" type="body"/>
          </p:nvPr>
        </p:nvSpPr>
        <p:spPr>
          <a:xfrm>
            <a:off x="311700" y="1152475"/>
            <a:ext cx="39075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Synchronous serial communication interface</a:t>
            </a:r>
            <a:endParaRPr/>
          </a:p>
          <a:p>
            <a:pPr indent="-333375" lvl="0" marL="457200" rtl="0" algn="l">
              <a:spcBef>
                <a:spcPts val="0"/>
              </a:spcBef>
              <a:spcAft>
                <a:spcPts val="0"/>
              </a:spcAft>
              <a:buSzPts val="1650"/>
              <a:buChar char="▸"/>
            </a:pPr>
            <a:r>
              <a:rPr lang="en"/>
              <a:t>Master controls clock and slave-select line</a:t>
            </a:r>
            <a:endParaRPr/>
          </a:p>
          <a:p>
            <a:pPr indent="-333375" lvl="0" marL="457200" rtl="0" algn="l">
              <a:spcBef>
                <a:spcPts val="0"/>
              </a:spcBef>
              <a:spcAft>
                <a:spcPts val="0"/>
              </a:spcAft>
              <a:buSzPts val="1650"/>
              <a:buChar char="▸"/>
            </a:pPr>
            <a:r>
              <a:rPr lang="en"/>
              <a:t>Configurations</a:t>
            </a:r>
            <a:endParaRPr/>
          </a:p>
          <a:p>
            <a:pPr indent="-314325" lvl="1" marL="914400" rtl="0" algn="l">
              <a:spcBef>
                <a:spcPts val="0"/>
              </a:spcBef>
              <a:spcAft>
                <a:spcPts val="0"/>
              </a:spcAft>
              <a:buSzPts val="1350"/>
              <a:buChar char="-"/>
            </a:pPr>
            <a:r>
              <a:rPr lang="en"/>
              <a:t>Independent slave (our choice)</a:t>
            </a:r>
            <a:endParaRPr/>
          </a:p>
          <a:p>
            <a:pPr indent="-314325" lvl="1" marL="914400" rtl="0" algn="l">
              <a:spcBef>
                <a:spcPts val="0"/>
              </a:spcBef>
              <a:spcAft>
                <a:spcPts val="0"/>
              </a:spcAft>
              <a:buSzPts val="1350"/>
              <a:buChar char="-"/>
            </a:pPr>
            <a:r>
              <a:rPr lang="en"/>
              <a:t>Daisy chain</a:t>
            </a:r>
            <a:endParaRPr/>
          </a:p>
          <a:p>
            <a:pPr indent="-333375" lvl="0" marL="457200" rtl="0" algn="l">
              <a:spcBef>
                <a:spcPts val="0"/>
              </a:spcBef>
              <a:spcAft>
                <a:spcPts val="0"/>
              </a:spcAft>
              <a:buSzPts val="1650"/>
              <a:buChar char="▸"/>
            </a:pPr>
            <a:r>
              <a:rPr lang="en"/>
              <a:t>Benefits</a:t>
            </a:r>
            <a:endParaRPr/>
          </a:p>
          <a:p>
            <a:pPr indent="-314325" lvl="1" marL="914400" rtl="0" algn="l">
              <a:spcBef>
                <a:spcPts val="0"/>
              </a:spcBef>
              <a:spcAft>
                <a:spcPts val="0"/>
              </a:spcAft>
              <a:buSzPts val="1350"/>
              <a:buChar char="-"/>
            </a:pPr>
            <a:r>
              <a:rPr lang="en"/>
              <a:t>Full-duplex</a:t>
            </a:r>
            <a:endParaRPr/>
          </a:p>
          <a:p>
            <a:pPr indent="-314325" lvl="1" marL="914400" rtl="0" algn="l">
              <a:spcBef>
                <a:spcPts val="0"/>
              </a:spcBef>
              <a:spcAft>
                <a:spcPts val="0"/>
              </a:spcAft>
              <a:buSzPts val="1350"/>
              <a:buChar char="-"/>
            </a:pPr>
            <a:r>
              <a:rPr lang="en"/>
              <a:t>High transfer speed</a:t>
            </a:r>
            <a:endParaRPr/>
          </a:p>
          <a:p>
            <a:pPr indent="-314325" lvl="1" marL="914400" rtl="0" algn="l">
              <a:spcBef>
                <a:spcPts val="0"/>
              </a:spcBef>
              <a:spcAft>
                <a:spcPts val="0"/>
              </a:spcAft>
              <a:buSzPts val="1350"/>
              <a:buChar char="-"/>
            </a:pPr>
            <a:r>
              <a:rPr lang="en"/>
              <a:t>Low power</a:t>
            </a:r>
            <a:endParaRPr/>
          </a:p>
          <a:p>
            <a:pPr indent="-333375" lvl="0" marL="457200" rtl="0" algn="l">
              <a:spcBef>
                <a:spcPts val="0"/>
              </a:spcBef>
              <a:spcAft>
                <a:spcPts val="0"/>
              </a:spcAft>
              <a:buSzPts val="1650"/>
              <a:buChar char="▸"/>
            </a:pPr>
            <a:r>
              <a:rPr lang="en"/>
              <a:t>Downsides</a:t>
            </a:r>
            <a:endParaRPr/>
          </a:p>
          <a:p>
            <a:pPr indent="-314325" lvl="1" marL="914400" rtl="0" algn="l">
              <a:spcBef>
                <a:spcPts val="0"/>
              </a:spcBef>
              <a:spcAft>
                <a:spcPts val="0"/>
              </a:spcAft>
              <a:buSzPts val="1350"/>
              <a:buChar char="-"/>
            </a:pPr>
            <a:r>
              <a:rPr b="1" lang="en"/>
              <a:t>No error detection/correction</a:t>
            </a:r>
            <a:endParaRPr b="1"/>
          </a:p>
          <a:p>
            <a:pPr indent="-314325" lvl="1" marL="914400" rtl="0" algn="l">
              <a:spcBef>
                <a:spcPts val="0"/>
              </a:spcBef>
              <a:spcAft>
                <a:spcPts val="0"/>
              </a:spcAft>
              <a:buSzPts val="1350"/>
              <a:buChar char="-"/>
            </a:pPr>
            <a:r>
              <a:rPr lang="en"/>
              <a:t>Shorter transfer distances</a:t>
            </a:r>
            <a:endParaRPr/>
          </a:p>
          <a:p>
            <a:pPr indent="-314325" lvl="1" marL="914400" rtl="0" algn="l">
              <a:spcBef>
                <a:spcPts val="0"/>
              </a:spcBef>
              <a:spcAft>
                <a:spcPts val="0"/>
              </a:spcAft>
              <a:buSzPts val="1350"/>
              <a:buChar char="-"/>
            </a:pPr>
            <a:r>
              <a:rPr lang="en"/>
              <a:t>Different variants lead to compatibility issues</a:t>
            </a:r>
            <a:endParaRPr/>
          </a:p>
        </p:txBody>
      </p:sp>
      <p:pic>
        <p:nvPicPr>
          <p:cNvPr id="191" name="Google Shape;191;p25"/>
          <p:cNvPicPr preferRelativeResize="0"/>
          <p:nvPr/>
        </p:nvPicPr>
        <p:blipFill>
          <a:blip r:embed="rId3">
            <a:alphaModFix/>
          </a:blip>
          <a:stretch>
            <a:fillRect/>
          </a:stretch>
        </p:blipFill>
        <p:spPr>
          <a:xfrm>
            <a:off x="5081000" y="1017725"/>
            <a:ext cx="2144065" cy="1703000"/>
          </a:xfrm>
          <a:prstGeom prst="rect">
            <a:avLst/>
          </a:prstGeom>
          <a:noFill/>
          <a:ln>
            <a:noFill/>
          </a:ln>
        </p:spPr>
      </p:pic>
      <p:pic>
        <p:nvPicPr>
          <p:cNvPr id="192" name="Google Shape;192;p25"/>
          <p:cNvPicPr preferRelativeResize="0"/>
          <p:nvPr/>
        </p:nvPicPr>
        <p:blipFill>
          <a:blip r:embed="rId4">
            <a:alphaModFix/>
          </a:blip>
          <a:stretch>
            <a:fillRect/>
          </a:stretch>
        </p:blipFill>
        <p:spPr>
          <a:xfrm>
            <a:off x="5081006" y="2834700"/>
            <a:ext cx="2144069" cy="1703000"/>
          </a:xfrm>
          <a:prstGeom prst="rect">
            <a:avLst/>
          </a:prstGeom>
          <a:noFill/>
          <a:ln>
            <a:noFill/>
          </a:ln>
        </p:spPr>
      </p:pic>
      <p:sp>
        <p:nvSpPr>
          <p:cNvPr id="193" name="Google Shape;193;p25"/>
          <p:cNvSpPr txBox="1"/>
          <p:nvPr/>
        </p:nvSpPr>
        <p:spPr>
          <a:xfrm>
            <a:off x="7306725" y="1561425"/>
            <a:ext cx="118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Independent</a:t>
            </a:r>
            <a:r>
              <a:rPr lang="en">
                <a:latin typeface="Calibri"/>
                <a:ea typeface="Calibri"/>
                <a:cs typeface="Calibri"/>
                <a:sym typeface="Calibri"/>
              </a:rPr>
              <a:t> Slave</a:t>
            </a:r>
            <a:endParaRPr>
              <a:latin typeface="Calibri"/>
              <a:ea typeface="Calibri"/>
              <a:cs typeface="Calibri"/>
              <a:sym typeface="Calibri"/>
            </a:endParaRPr>
          </a:p>
        </p:txBody>
      </p:sp>
      <p:sp>
        <p:nvSpPr>
          <p:cNvPr id="194" name="Google Shape;194;p25"/>
          <p:cNvSpPr txBox="1"/>
          <p:nvPr/>
        </p:nvSpPr>
        <p:spPr>
          <a:xfrm>
            <a:off x="7306725" y="3486100"/>
            <a:ext cx="11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Daisy chain</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00" name="Google Shape;200;p26"/>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01" name="Google Shape;201;p26"/>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10</a:t>
                      </a:r>
                      <a:endParaRPr baseline="-25000" sz="2000"/>
                    </a:p>
                  </a:txBody>
                  <a:tcPr marT="91425" marB="91425" marR="91425" marL="91425" anchor="ctr"/>
                </a:tc>
              </a:tr>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9</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8</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7</a:t>
                      </a:r>
                      <a:endParaRPr baseline="-25000" sz="2000"/>
                    </a:p>
                  </a:txBody>
                  <a:tcPr marT="91425" marB="91425" marR="91425" marL="91425" anchor="ctr"/>
                </a:tc>
              </a:tr>
              <a:tr h="685825">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6</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5</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4</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d</a:t>
                      </a:r>
                      <a:r>
                        <a:rPr baseline="-25000" lang="en" sz="2000"/>
                        <a:t>3</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2</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0</a:t>
                      </a:r>
                      <a:endParaRPr baseline="-25000" sz="2000"/>
                    </a:p>
                  </a:txBody>
                  <a:tcPr marT="91425" marB="91425" marR="91425" marL="91425" anchor="ctr"/>
                </a:tc>
              </a:tr>
            </a:tbl>
          </a:graphicData>
        </a:graphic>
      </p:graphicFrame>
      <p:pic>
        <p:nvPicPr>
          <p:cNvPr id="202" name="Google Shape;202;p26"/>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08" name="Google Shape;208;p27"/>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09" name="Google Shape;209;p27"/>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p</a:t>
                      </a:r>
                      <a:r>
                        <a:rPr baseline="-25000" lang="en" sz="2000"/>
                        <a:t>3</a:t>
                      </a:r>
                      <a:endParaRPr baseline="-25000" sz="2000"/>
                    </a:p>
                  </a:txBody>
                  <a:tcPr marT="91425" marB="91425" marR="91425" marL="91425" anchor="ctr"/>
                </a:tc>
                <a:tc>
                  <a:txBody>
                    <a:bodyPr/>
                    <a:lstStyle/>
                    <a:p>
                      <a:pPr indent="0" lvl="0" marL="0" rtl="0" algn="ctr">
                        <a:spcBef>
                          <a:spcPts val="0"/>
                        </a:spcBef>
                        <a:spcAft>
                          <a:spcPts val="0"/>
                        </a:spcAft>
                        <a:buNone/>
                      </a:pPr>
                      <a:r>
                        <a:rPr lang="en" sz="2000"/>
                        <a:t>p</a:t>
                      </a:r>
                      <a:r>
                        <a:rPr baseline="-25000" lang="en" sz="2000"/>
                        <a:t>2</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10</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p</a:t>
                      </a:r>
                      <a:r>
                        <a:rPr baseline="-25000"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9</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8</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7</a:t>
                      </a:r>
                      <a:endParaRPr baseline="-25000" sz="2000"/>
                    </a:p>
                  </a:txBody>
                  <a:tcPr marT="91425" marB="91425" marR="91425" marL="91425" anchor="ctr"/>
                </a:tc>
              </a:tr>
              <a:tr h="685825">
                <a:tc>
                  <a:txBody>
                    <a:bodyPr/>
                    <a:lstStyle/>
                    <a:p>
                      <a:pPr indent="0" lvl="0" marL="0" rtl="0" algn="ctr">
                        <a:spcBef>
                          <a:spcPts val="0"/>
                        </a:spcBef>
                        <a:spcAft>
                          <a:spcPts val="0"/>
                        </a:spcAft>
                        <a:buNone/>
                      </a:pPr>
                      <a:r>
                        <a:rPr lang="en" sz="2000"/>
                        <a:t>p</a:t>
                      </a:r>
                      <a:r>
                        <a:rPr baseline="-25000"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6</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5</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4</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d</a:t>
                      </a:r>
                      <a:r>
                        <a:rPr baseline="-25000" lang="en" sz="2000"/>
                        <a:t>3</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2</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d</a:t>
                      </a:r>
                      <a:r>
                        <a:rPr baseline="-25000" lang="en" sz="2000"/>
                        <a:t>0</a:t>
                      </a:r>
                      <a:endParaRPr baseline="-25000" sz="2000"/>
                    </a:p>
                  </a:txBody>
                  <a:tcPr marT="91425" marB="91425" marR="91425" marL="91425" anchor="ctr"/>
                </a:tc>
              </a:tr>
            </a:tbl>
          </a:graphicData>
        </a:graphic>
      </p:graphicFrame>
      <p:pic>
        <p:nvPicPr>
          <p:cNvPr id="210" name="Google Shape;210;p27"/>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16" name="Google Shape;216;p28"/>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17" name="Google Shape;217;p28"/>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r>
              <a:tr h="659500">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r>
              <a:tr h="685825">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r>
              <a:tr h="659500">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tc>
              </a:tr>
            </a:tbl>
          </a:graphicData>
        </a:graphic>
      </p:graphicFrame>
      <p:pic>
        <p:nvPicPr>
          <p:cNvPr id="218" name="Google Shape;218;p28"/>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24" name="Google Shape;224;p29"/>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25" name="Google Shape;225;p29"/>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sz="2000"/>
                    </a:p>
                  </a:txBody>
                  <a:tcPr marT="91425" marB="91425" marR="91425" marL="91425" anchor="ctr">
                    <a:solidFill>
                      <a:srgbClr val="D9EAD3"/>
                    </a:solidFill>
                  </a:tcPr>
                </a:tc>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solidFill>
                            <a:srgbClr val="999999"/>
                          </a:solidFill>
                        </a:rPr>
                        <a:t>1</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85825">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59500">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solidFill>
                            <a:srgbClr val="999999"/>
                          </a:solidFill>
                        </a:rPr>
                        <a:t>1</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bl>
          </a:graphicData>
        </a:graphic>
      </p:graphicFrame>
      <p:pic>
        <p:nvPicPr>
          <p:cNvPr id="226" name="Google Shape;226;p29"/>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32" name="Google Shape;232;p30"/>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33" name="Google Shape;233;p30"/>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1</a:t>
                      </a:r>
                      <a:endParaRPr sz="2000">
                        <a:solidFill>
                          <a:srgbClr val="999999"/>
                        </a:solidFill>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sz="2000"/>
                        <a:t>0</a:t>
                      </a:r>
                      <a:endParaRPr sz="2000"/>
                    </a:p>
                  </a:txBody>
                  <a:tcPr marT="91425" marB="91425" marR="91425" marL="91425" anchor="ctr">
                    <a:solidFill>
                      <a:srgbClr val="D9EAD3"/>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r h="659500">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85825">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1</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59500">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bl>
          </a:graphicData>
        </a:graphic>
      </p:graphicFrame>
      <p:pic>
        <p:nvPicPr>
          <p:cNvPr id="234" name="Google Shape;234;p30"/>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311700" y="445025"/>
            <a:ext cx="8520600" cy="57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Hamming Codes</a:t>
            </a:r>
            <a:endParaRPr/>
          </a:p>
        </p:txBody>
      </p:sp>
      <p:sp>
        <p:nvSpPr>
          <p:cNvPr id="240" name="Google Shape;240;p31"/>
          <p:cNvSpPr txBox="1"/>
          <p:nvPr>
            <p:ph idx="1" type="body"/>
          </p:nvPr>
        </p:nvSpPr>
        <p:spPr>
          <a:xfrm>
            <a:off x="311700" y="1152475"/>
            <a:ext cx="3967800" cy="3416400"/>
          </a:xfrm>
          <a:prstGeom prst="rect">
            <a:avLst/>
          </a:prstGeom>
        </p:spPr>
        <p:txBody>
          <a:bodyPr anchorCtr="0" anchor="t" bIns="45700" lIns="91425" spcFirstLastPara="1" rIns="91425" wrap="square" tIns="45700">
            <a:normAutofit/>
          </a:bodyPr>
          <a:lstStyle/>
          <a:p>
            <a:pPr indent="-333375" lvl="0" marL="457200" rtl="0" algn="l">
              <a:spcBef>
                <a:spcPts val="750"/>
              </a:spcBef>
              <a:spcAft>
                <a:spcPts val="0"/>
              </a:spcAft>
              <a:buSzPts val="1650"/>
              <a:buChar char="▸"/>
            </a:pPr>
            <a:r>
              <a:rPr lang="en"/>
              <a:t>A parity bit allows for error detection</a:t>
            </a:r>
            <a:endParaRPr/>
          </a:p>
          <a:p>
            <a:pPr indent="-333375" lvl="0" marL="457200" rtl="0" algn="l">
              <a:spcBef>
                <a:spcPts val="0"/>
              </a:spcBef>
              <a:spcAft>
                <a:spcPts val="0"/>
              </a:spcAft>
              <a:buSzPts val="1650"/>
              <a:buChar char="▸"/>
            </a:pPr>
            <a:r>
              <a:rPr lang="en"/>
              <a:t>Multiple parity bits allow for error correction</a:t>
            </a:r>
            <a:endParaRPr/>
          </a:p>
          <a:p>
            <a:pPr indent="-333375" lvl="0" marL="457200" rtl="0" algn="l">
              <a:spcBef>
                <a:spcPts val="0"/>
              </a:spcBef>
              <a:spcAft>
                <a:spcPts val="0"/>
              </a:spcAft>
              <a:buSzPts val="1650"/>
              <a:buChar char="▸"/>
            </a:pPr>
            <a:r>
              <a:rPr lang="en"/>
              <a:t>The amount of data that can be encoded increases exponentially with the amount of parity bits</a:t>
            </a:r>
            <a:endParaRPr/>
          </a:p>
        </p:txBody>
      </p:sp>
      <p:graphicFrame>
        <p:nvGraphicFramePr>
          <p:cNvPr id="241" name="Google Shape;241;p31"/>
          <p:cNvGraphicFramePr/>
          <p:nvPr/>
        </p:nvGraphicFramePr>
        <p:xfrm>
          <a:off x="5285425" y="1438075"/>
          <a:ext cx="3000000" cy="3000000"/>
        </p:xfrm>
        <a:graphic>
          <a:graphicData uri="http://schemas.openxmlformats.org/drawingml/2006/table">
            <a:tbl>
              <a:tblPr>
                <a:noFill/>
                <a:tableStyleId>{CF415697-B7C5-40A4-9D08-41E717BF54DA}</a:tableStyleId>
              </a:tblPr>
              <a:tblGrid>
                <a:gridCol w="705600"/>
                <a:gridCol w="705600"/>
                <a:gridCol w="705600"/>
                <a:gridCol w="705600"/>
              </a:tblGrid>
              <a:tr h="659500">
                <a:tc>
                  <a:txBody>
                    <a:bodyPr/>
                    <a:lstStyle/>
                    <a:p>
                      <a:pPr indent="0" lvl="0" marL="0" rtl="0" algn="ctr">
                        <a:spcBef>
                          <a:spcPts val="0"/>
                        </a:spcBef>
                        <a:spcAft>
                          <a:spcPts val="0"/>
                        </a:spcAft>
                        <a:buNone/>
                      </a:pPr>
                      <a:r>
                        <a:t/>
                      </a:r>
                      <a:endParaRPr sz="2000"/>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1</a:t>
                      </a:r>
                      <a:endParaRPr sz="2000">
                        <a:solidFill>
                          <a:srgbClr val="999999"/>
                        </a:solidFill>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sz="2000">
                          <a:solidFill>
                            <a:srgbClr val="999999"/>
                          </a:solidFill>
                        </a:rPr>
                        <a:t>0</a:t>
                      </a:r>
                      <a:endParaRPr sz="2000">
                        <a:solidFill>
                          <a:srgbClr val="999999"/>
                        </a:solidFill>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sz="2000">
                          <a:solidFill>
                            <a:srgbClr val="999999"/>
                          </a:solidFill>
                        </a:rPr>
                        <a:t>1</a:t>
                      </a:r>
                      <a:endParaRPr baseline="-25000" sz="2000">
                        <a:solidFill>
                          <a:srgbClr val="999999"/>
                        </a:solidFill>
                      </a:endParaRPr>
                    </a:p>
                  </a:txBody>
                  <a:tcPr marT="91425" marB="91425" marR="91425" marL="91425" anchor="ctr"/>
                </a:tc>
              </a:tr>
              <a:tr h="659500">
                <a:tc>
                  <a:txBody>
                    <a:bodyPr/>
                    <a:lstStyle/>
                    <a:p>
                      <a:pPr indent="0" lvl="0" marL="0" rtl="0" algn="ctr">
                        <a:spcBef>
                          <a:spcPts val="0"/>
                        </a:spcBef>
                        <a:spcAft>
                          <a:spcPts val="0"/>
                        </a:spcAft>
                        <a:buNone/>
                      </a:pPr>
                      <a:r>
                        <a:rPr lang="en" sz="2000"/>
                        <a:t>1</a:t>
                      </a:r>
                      <a:endParaRPr sz="2000"/>
                    </a:p>
                  </a:txBody>
                  <a:tcPr marT="91425" marB="91425" marR="91425" marL="91425" anchor="ctr">
                    <a:solidFill>
                      <a:srgbClr val="D9EAD3"/>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r>
              <a:tr h="685825">
                <a:tc>
                  <a:txBody>
                    <a:bodyPr/>
                    <a:lstStyle/>
                    <a:p>
                      <a:pPr indent="0" lvl="0" marL="0" rtl="0" algn="ctr">
                        <a:spcBef>
                          <a:spcPts val="0"/>
                        </a:spcBef>
                        <a:spcAft>
                          <a:spcPts val="0"/>
                        </a:spcAft>
                        <a:buNone/>
                      </a:pPr>
                      <a:r>
                        <a:t/>
                      </a:r>
                      <a:endParaRPr baseline="-25000" sz="2000"/>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1</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c>
                  <a:txBody>
                    <a:bodyPr/>
                    <a:lstStyle/>
                    <a:p>
                      <a:pPr indent="0" lvl="0" marL="0" rtl="0" algn="ctr">
                        <a:spcBef>
                          <a:spcPts val="0"/>
                        </a:spcBef>
                        <a:spcAft>
                          <a:spcPts val="0"/>
                        </a:spcAft>
                        <a:buNone/>
                      </a:pPr>
                      <a:r>
                        <a:rPr lang="en" sz="2000">
                          <a:solidFill>
                            <a:srgbClr val="999999"/>
                          </a:solidFill>
                        </a:rPr>
                        <a:t>0</a:t>
                      </a:r>
                      <a:endParaRPr baseline="-25000" sz="2000">
                        <a:solidFill>
                          <a:srgbClr val="999999"/>
                        </a:solidFill>
                      </a:endParaRPr>
                    </a:p>
                  </a:txBody>
                  <a:tcPr marT="91425" marB="91425" marR="91425" marL="91425" anchor="ctr"/>
                </a:tc>
              </a:tr>
              <a:tr h="659500">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0</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c>
                  <a:txBody>
                    <a:bodyPr/>
                    <a:lstStyle/>
                    <a:p>
                      <a:pPr indent="0" lvl="0" marL="0" rtl="0" algn="ctr">
                        <a:spcBef>
                          <a:spcPts val="0"/>
                        </a:spcBef>
                        <a:spcAft>
                          <a:spcPts val="0"/>
                        </a:spcAft>
                        <a:buNone/>
                      </a:pPr>
                      <a:r>
                        <a:rPr lang="en" sz="2000"/>
                        <a:t>1</a:t>
                      </a:r>
                      <a:endParaRPr baseline="-25000" sz="2000"/>
                    </a:p>
                  </a:txBody>
                  <a:tcPr marT="91425" marB="91425" marR="91425" marL="91425" anchor="ctr">
                    <a:solidFill>
                      <a:srgbClr val="FFF2CC"/>
                    </a:solidFill>
                  </a:tcPr>
                </a:tc>
              </a:tr>
            </a:tbl>
          </a:graphicData>
        </a:graphic>
      </p:graphicFrame>
      <p:pic>
        <p:nvPicPr>
          <p:cNvPr id="242" name="Google Shape;242;p31"/>
          <p:cNvPicPr preferRelativeResize="0"/>
          <p:nvPr/>
        </p:nvPicPr>
        <p:blipFill rotWithShape="1">
          <a:blip r:embed="rId3">
            <a:alphaModFix/>
          </a:blip>
          <a:srcRect b="0" l="0" r="36394" t="0"/>
          <a:stretch/>
        </p:blipFill>
        <p:spPr>
          <a:xfrm>
            <a:off x="1493450" y="2837450"/>
            <a:ext cx="1604300" cy="139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 1">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