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0c51722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0c51722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0c51722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0c51722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0c517225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0c517225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0c517225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0c517225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0c517225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0c517225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63250" y="140102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BEPROUD S.L.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6998375" y="3598975"/>
            <a:ext cx="195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Jaime Castillo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Diego Leon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Sergio Gonzalez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Jaime Zurita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738188"/>
            <a:ext cx="677227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type="title"/>
          </p:nvPr>
        </p:nvSpPr>
        <p:spPr>
          <a:xfrm>
            <a:off x="3455550" y="779100"/>
            <a:ext cx="2232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Proyecto 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>
                <a:solidFill>
                  <a:schemeClr val="dk1"/>
                </a:solidFill>
              </a:rPr>
              <a:t>Tabla de consumo de alcohol en menores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>
                <a:solidFill>
                  <a:schemeClr val="dk1"/>
                </a:solidFill>
              </a:rPr>
              <a:t>País</a:t>
            </a:r>
            <a:r>
              <a:rPr lang="es">
                <a:solidFill>
                  <a:schemeClr val="dk1"/>
                </a:solidFill>
              </a:rPr>
              <a:t> seleccionado: Portugal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>
                <a:solidFill>
                  <a:schemeClr val="dk1"/>
                </a:solidFill>
              </a:rPr>
              <a:t>Muestra de dos colegios: Grabiel Pereira y Mousinho da Silveira     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75" y="1385050"/>
            <a:ext cx="357810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425" y="1385050"/>
            <a:ext cx="34099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>
            <p:ph type="title"/>
          </p:nvPr>
        </p:nvSpPr>
        <p:spPr>
          <a:xfrm>
            <a:off x="3592300" y="474800"/>
            <a:ext cx="226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r>
              <a:rPr lang="es"/>
              <a:t> 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180775" y="1634050"/>
            <a:ext cx="25749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menores solteros beben 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929200" y="1567550"/>
            <a:ext cx="30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padres con menor 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educación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influyen negativamente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210350" y="2963425"/>
            <a:ext cx="257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Mayor probabilidad de beber si los padres no cohabitan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929200" y="2963425"/>
            <a:ext cx="232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Cuanto 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tiempo libre 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tiempo para beber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75" y="383625"/>
            <a:ext cx="1843350" cy="18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type="title"/>
          </p:nvPr>
        </p:nvSpPr>
        <p:spPr>
          <a:xfrm>
            <a:off x="3985150" y="497075"/>
            <a:ext cx="1321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990300" y="2302200"/>
            <a:ext cx="14637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617"/>
              <a:t>Alumnos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  <p:sp>
        <p:nvSpPr>
          <p:cNvPr id="155" name="Google Shape;155;p16"/>
          <p:cNvSpPr txBox="1"/>
          <p:nvPr/>
        </p:nvSpPr>
        <p:spPr>
          <a:xfrm>
            <a:off x="4095100" y="1307850"/>
            <a:ext cx="110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Colegio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987925" y="2349750"/>
            <a:ext cx="188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Padres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333250" y="2349750"/>
            <a:ext cx="230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Ocio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 flipH="1">
            <a:off x="4441325" y="1736675"/>
            <a:ext cx="7500" cy="59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>
            <a:stCxn id="156" idx="3"/>
          </p:cNvCxnSpPr>
          <p:nvPr/>
        </p:nvCxnSpPr>
        <p:spPr>
          <a:xfrm rot="10800000">
            <a:off x="2860025" y="2542200"/>
            <a:ext cx="101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>
            <a:off x="5106550" y="2542200"/>
            <a:ext cx="102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00" y="383625"/>
            <a:ext cx="1843350" cy="187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75" y="2734650"/>
            <a:ext cx="1843350" cy="18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700" y="2734650"/>
            <a:ext cx="1843350" cy="1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362" y="3037324"/>
            <a:ext cx="2182963" cy="14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356" y="1189000"/>
            <a:ext cx="2156975" cy="175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973" y="2734325"/>
            <a:ext cx="2156976" cy="176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775" y="1346798"/>
            <a:ext cx="2156975" cy="13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type="title"/>
          </p:nvPr>
        </p:nvSpPr>
        <p:spPr>
          <a:xfrm>
            <a:off x="3015750" y="678500"/>
            <a:ext cx="3112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3015750" y="1346800"/>
            <a:ext cx="14295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Los solteros beben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más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036950" y="1915200"/>
            <a:ext cx="231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educación</a:t>
            </a:r>
            <a:r>
              <a:rPr lang="es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alta de los padres no influye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009950" y="2815625"/>
            <a:ext cx="18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 los padres no cohabiten influye negativamente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066525" y="3750400"/>
            <a:ext cx="209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Demasiado tiempo libre no es bueno…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20342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vuestra atención 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520675" y="3751950"/>
            <a:ext cx="45165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744"/>
              <a:t>El alcohol destroza vidas, cuida la que creaste</a:t>
            </a:r>
            <a:endParaRPr sz="674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663" y="1472750"/>
            <a:ext cx="2171525" cy="219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