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47B7E-C11F-492E-9859-72F5C9CC3F2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51F0C5-FEA9-4DEA-9ED7-17A4D60AC90C}">
      <dgm:prSet/>
      <dgm:spPr/>
      <dgm:t>
        <a:bodyPr/>
        <a:lstStyle/>
        <a:p>
          <a:r>
            <a:rPr lang="en-US" i="1"/>
            <a:t>Describe the exploration and cleanup process </a:t>
          </a:r>
          <a:endParaRPr lang="en-US"/>
        </a:p>
      </dgm:t>
    </dgm:pt>
    <dgm:pt modelId="{E96BDFCC-88AD-4F46-93F3-24BC7501AB04}" type="parTrans" cxnId="{139D53F8-1844-41F9-A44E-327F5F9B1779}">
      <dgm:prSet/>
      <dgm:spPr/>
      <dgm:t>
        <a:bodyPr/>
        <a:lstStyle/>
        <a:p>
          <a:endParaRPr lang="en-US"/>
        </a:p>
      </dgm:t>
    </dgm:pt>
    <dgm:pt modelId="{7702E197-3C5B-4296-9676-625232F9A70B}" type="sibTrans" cxnId="{139D53F8-1844-41F9-A44E-327F5F9B1779}">
      <dgm:prSet/>
      <dgm:spPr/>
      <dgm:t>
        <a:bodyPr/>
        <a:lstStyle/>
        <a:p>
          <a:endParaRPr lang="en-US"/>
        </a:p>
      </dgm:t>
    </dgm:pt>
    <dgm:pt modelId="{DDD86053-44CC-42A6-968F-15E21E27A0B7}">
      <dgm:prSet/>
      <dgm:spPr/>
      <dgm:t>
        <a:bodyPr/>
        <a:lstStyle/>
        <a:p>
          <a:r>
            <a:rPr lang="en-US" i="1"/>
            <a:t>Discuss insights you had while exploring the data that you didn't anticipate </a:t>
          </a:r>
          <a:endParaRPr lang="en-US"/>
        </a:p>
      </dgm:t>
    </dgm:pt>
    <dgm:pt modelId="{6C888A3B-50C4-4C43-A6B8-3685E011913A}" type="parTrans" cxnId="{C6085E5E-1FFA-4829-9CBE-63D922A1ECCB}">
      <dgm:prSet/>
      <dgm:spPr/>
      <dgm:t>
        <a:bodyPr/>
        <a:lstStyle/>
        <a:p>
          <a:endParaRPr lang="en-US"/>
        </a:p>
      </dgm:t>
    </dgm:pt>
    <dgm:pt modelId="{5A64B9BB-29A1-43FF-AA4E-F9471B48A5EC}" type="sibTrans" cxnId="{C6085E5E-1FFA-4829-9CBE-63D922A1ECCB}">
      <dgm:prSet/>
      <dgm:spPr/>
      <dgm:t>
        <a:bodyPr/>
        <a:lstStyle/>
        <a:p>
          <a:endParaRPr lang="en-US"/>
        </a:p>
      </dgm:t>
    </dgm:pt>
    <dgm:pt modelId="{0B83FD42-5E80-4C19-A0A2-BB19F3A3BD05}">
      <dgm:prSet/>
      <dgm:spPr/>
      <dgm:t>
        <a:bodyPr/>
        <a:lstStyle/>
        <a:p>
          <a:r>
            <a:rPr lang="en-US" i="1"/>
            <a:t>Discuss any problems that arose after exploring the data, and how you resolved them </a:t>
          </a:r>
          <a:endParaRPr lang="en-US"/>
        </a:p>
      </dgm:t>
    </dgm:pt>
    <dgm:pt modelId="{1F2510CE-D6DF-4848-B78F-118AAA623818}" type="parTrans" cxnId="{F8FBB27D-5663-4F1C-A8DD-CC0A838FD0A4}">
      <dgm:prSet/>
      <dgm:spPr/>
      <dgm:t>
        <a:bodyPr/>
        <a:lstStyle/>
        <a:p>
          <a:endParaRPr lang="en-US"/>
        </a:p>
      </dgm:t>
    </dgm:pt>
    <dgm:pt modelId="{3C396397-0291-4791-BB2D-D21262740DFD}" type="sibTrans" cxnId="{F8FBB27D-5663-4F1C-A8DD-CC0A838FD0A4}">
      <dgm:prSet/>
      <dgm:spPr/>
      <dgm:t>
        <a:bodyPr/>
        <a:lstStyle/>
        <a:p>
          <a:endParaRPr lang="en-US"/>
        </a:p>
      </dgm:t>
    </dgm:pt>
    <dgm:pt modelId="{5ABB61EB-93DB-4BFA-AB05-3D4503DBE047}">
      <dgm:prSet/>
      <dgm:spPr/>
      <dgm:t>
        <a:bodyPr/>
        <a:lstStyle/>
        <a:p>
          <a:r>
            <a:rPr lang="en-US" i="1"/>
            <a:t>Present and discuss interesting figures developed during exploration, ideally with the help of Jupyter Notebook</a:t>
          </a:r>
          <a:endParaRPr lang="en-US"/>
        </a:p>
      </dgm:t>
    </dgm:pt>
    <dgm:pt modelId="{72465BD8-BE3C-4CB2-A421-1150EF883285}" type="parTrans" cxnId="{D3C97C84-B4BF-4FC5-9CAC-A5BA27F0675F}">
      <dgm:prSet/>
      <dgm:spPr/>
      <dgm:t>
        <a:bodyPr/>
        <a:lstStyle/>
        <a:p>
          <a:endParaRPr lang="en-US"/>
        </a:p>
      </dgm:t>
    </dgm:pt>
    <dgm:pt modelId="{A9E26A59-44D0-46EF-A591-97EA8E84BFA9}" type="sibTrans" cxnId="{D3C97C84-B4BF-4FC5-9CAC-A5BA27F0675F}">
      <dgm:prSet/>
      <dgm:spPr/>
      <dgm:t>
        <a:bodyPr/>
        <a:lstStyle/>
        <a:p>
          <a:endParaRPr lang="en-US"/>
        </a:p>
      </dgm:t>
    </dgm:pt>
    <dgm:pt modelId="{C5407C74-6743-4E62-92FB-82E699067E6B}" type="pres">
      <dgm:prSet presAssocID="{3FB47B7E-C11F-492E-9859-72F5C9CC3F20}" presName="root" presStyleCnt="0">
        <dgm:presLayoutVars>
          <dgm:dir/>
          <dgm:resizeHandles val="exact"/>
        </dgm:presLayoutVars>
      </dgm:prSet>
      <dgm:spPr/>
    </dgm:pt>
    <dgm:pt modelId="{AA76FC2E-EE01-41B6-BF4F-DEA73AE73285}" type="pres">
      <dgm:prSet presAssocID="{3FB47B7E-C11F-492E-9859-72F5C9CC3F20}" presName="container" presStyleCnt="0">
        <dgm:presLayoutVars>
          <dgm:dir/>
          <dgm:resizeHandles val="exact"/>
        </dgm:presLayoutVars>
      </dgm:prSet>
      <dgm:spPr/>
    </dgm:pt>
    <dgm:pt modelId="{B87245A9-32DD-49FE-BDE8-124779E38C56}" type="pres">
      <dgm:prSet presAssocID="{6E51F0C5-FEA9-4DEA-9ED7-17A4D60AC90C}" presName="compNode" presStyleCnt="0"/>
      <dgm:spPr/>
    </dgm:pt>
    <dgm:pt modelId="{0E057F3A-883F-411B-B035-8B1141D70EC7}" type="pres">
      <dgm:prSet presAssocID="{6E51F0C5-FEA9-4DEA-9ED7-17A4D60AC90C}" presName="iconBgRect" presStyleLbl="bgShp" presStyleIdx="0" presStyleCnt="4"/>
      <dgm:spPr/>
    </dgm:pt>
    <dgm:pt modelId="{6B92E82E-BD99-4921-B899-F4F65BDE3F2B}" type="pres">
      <dgm:prSet presAssocID="{6E51F0C5-FEA9-4DEA-9ED7-17A4D60AC9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FCA6633-C023-4B6C-AD8B-6CF663B3E2A3}" type="pres">
      <dgm:prSet presAssocID="{6E51F0C5-FEA9-4DEA-9ED7-17A4D60AC90C}" presName="spaceRect" presStyleCnt="0"/>
      <dgm:spPr/>
    </dgm:pt>
    <dgm:pt modelId="{ADECD02C-136A-43BF-928F-142B6E9B4AD3}" type="pres">
      <dgm:prSet presAssocID="{6E51F0C5-FEA9-4DEA-9ED7-17A4D60AC90C}" presName="textRect" presStyleLbl="revTx" presStyleIdx="0" presStyleCnt="4">
        <dgm:presLayoutVars>
          <dgm:chMax val="1"/>
          <dgm:chPref val="1"/>
        </dgm:presLayoutVars>
      </dgm:prSet>
      <dgm:spPr/>
    </dgm:pt>
    <dgm:pt modelId="{196B1052-E357-41CC-90F9-8113C6A06021}" type="pres">
      <dgm:prSet presAssocID="{7702E197-3C5B-4296-9676-625232F9A70B}" presName="sibTrans" presStyleLbl="sibTrans2D1" presStyleIdx="0" presStyleCnt="0"/>
      <dgm:spPr/>
    </dgm:pt>
    <dgm:pt modelId="{A8E53196-1150-4679-BC45-5B17E215C93F}" type="pres">
      <dgm:prSet presAssocID="{DDD86053-44CC-42A6-968F-15E21E27A0B7}" presName="compNode" presStyleCnt="0"/>
      <dgm:spPr/>
    </dgm:pt>
    <dgm:pt modelId="{AEAB93FF-7C78-498B-BB93-D0B94DE10EF1}" type="pres">
      <dgm:prSet presAssocID="{DDD86053-44CC-42A6-968F-15E21E27A0B7}" presName="iconBgRect" presStyleLbl="bgShp" presStyleIdx="1" presStyleCnt="4"/>
      <dgm:spPr/>
    </dgm:pt>
    <dgm:pt modelId="{2DA2ECAD-0984-4804-A5B0-196728E6F582}" type="pres">
      <dgm:prSet presAssocID="{DDD86053-44CC-42A6-968F-15E21E27A0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3AF95BB-0949-4A42-A355-11BC6C24508F}" type="pres">
      <dgm:prSet presAssocID="{DDD86053-44CC-42A6-968F-15E21E27A0B7}" presName="spaceRect" presStyleCnt="0"/>
      <dgm:spPr/>
    </dgm:pt>
    <dgm:pt modelId="{C22FF0AC-9B77-4FD0-B3D8-7B1622D3D71D}" type="pres">
      <dgm:prSet presAssocID="{DDD86053-44CC-42A6-968F-15E21E27A0B7}" presName="textRect" presStyleLbl="revTx" presStyleIdx="1" presStyleCnt="4">
        <dgm:presLayoutVars>
          <dgm:chMax val="1"/>
          <dgm:chPref val="1"/>
        </dgm:presLayoutVars>
      </dgm:prSet>
      <dgm:spPr/>
    </dgm:pt>
    <dgm:pt modelId="{5846CD2F-FE70-4CA1-A66D-4ECEEA5AAE14}" type="pres">
      <dgm:prSet presAssocID="{5A64B9BB-29A1-43FF-AA4E-F9471B48A5EC}" presName="sibTrans" presStyleLbl="sibTrans2D1" presStyleIdx="0" presStyleCnt="0"/>
      <dgm:spPr/>
    </dgm:pt>
    <dgm:pt modelId="{0C0CF18A-1E7C-4102-8143-64657C689A52}" type="pres">
      <dgm:prSet presAssocID="{0B83FD42-5E80-4C19-A0A2-BB19F3A3BD05}" presName="compNode" presStyleCnt="0"/>
      <dgm:spPr/>
    </dgm:pt>
    <dgm:pt modelId="{A7B17190-0952-4EFD-962E-E9D2E1C3746F}" type="pres">
      <dgm:prSet presAssocID="{0B83FD42-5E80-4C19-A0A2-BB19F3A3BD05}" presName="iconBgRect" presStyleLbl="bgShp" presStyleIdx="2" presStyleCnt="4"/>
      <dgm:spPr/>
    </dgm:pt>
    <dgm:pt modelId="{AA19D83B-5DC9-42EE-9DBD-04C768C78AFE}" type="pres">
      <dgm:prSet presAssocID="{0B83FD42-5E80-4C19-A0A2-BB19F3A3BD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5F99FAC6-2CA6-4B70-999D-C2BFC9950ED6}" type="pres">
      <dgm:prSet presAssocID="{0B83FD42-5E80-4C19-A0A2-BB19F3A3BD05}" presName="spaceRect" presStyleCnt="0"/>
      <dgm:spPr/>
    </dgm:pt>
    <dgm:pt modelId="{110A65A5-6C95-41E7-B533-4AF212C0DC43}" type="pres">
      <dgm:prSet presAssocID="{0B83FD42-5E80-4C19-A0A2-BB19F3A3BD05}" presName="textRect" presStyleLbl="revTx" presStyleIdx="2" presStyleCnt="4">
        <dgm:presLayoutVars>
          <dgm:chMax val="1"/>
          <dgm:chPref val="1"/>
        </dgm:presLayoutVars>
      </dgm:prSet>
      <dgm:spPr/>
    </dgm:pt>
    <dgm:pt modelId="{25687AD4-D173-42AE-ABA8-7FF59D06D5F7}" type="pres">
      <dgm:prSet presAssocID="{3C396397-0291-4791-BB2D-D21262740DFD}" presName="sibTrans" presStyleLbl="sibTrans2D1" presStyleIdx="0" presStyleCnt="0"/>
      <dgm:spPr/>
    </dgm:pt>
    <dgm:pt modelId="{16045E62-D067-4AC7-ADF2-93825F39B85B}" type="pres">
      <dgm:prSet presAssocID="{5ABB61EB-93DB-4BFA-AB05-3D4503DBE047}" presName="compNode" presStyleCnt="0"/>
      <dgm:spPr/>
    </dgm:pt>
    <dgm:pt modelId="{E098FF3E-EE57-4FFB-951D-B38694CFF92D}" type="pres">
      <dgm:prSet presAssocID="{5ABB61EB-93DB-4BFA-AB05-3D4503DBE047}" presName="iconBgRect" presStyleLbl="bgShp" presStyleIdx="3" presStyleCnt="4"/>
      <dgm:spPr/>
    </dgm:pt>
    <dgm:pt modelId="{12061518-EE04-4422-BD8B-2F51E123DF0B}" type="pres">
      <dgm:prSet presAssocID="{5ABB61EB-93DB-4BFA-AB05-3D4503DBE0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47C1547-1323-4CFE-A58A-B6F50D5C92B8}" type="pres">
      <dgm:prSet presAssocID="{5ABB61EB-93DB-4BFA-AB05-3D4503DBE047}" presName="spaceRect" presStyleCnt="0"/>
      <dgm:spPr/>
    </dgm:pt>
    <dgm:pt modelId="{1F54519D-B548-45BC-ABB2-D90A24D2B5C7}" type="pres">
      <dgm:prSet presAssocID="{5ABB61EB-93DB-4BFA-AB05-3D4503DBE04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2CD7506-E678-495B-85C7-621D54ECB0D7}" type="presOf" srcId="{DDD86053-44CC-42A6-968F-15E21E27A0B7}" destId="{C22FF0AC-9B77-4FD0-B3D8-7B1622D3D71D}" srcOrd="0" destOrd="0" presId="urn:microsoft.com/office/officeart/2018/2/layout/IconCircleList"/>
    <dgm:cxn modelId="{38CB372C-434C-498D-A977-F51CCFD4F27F}" type="presOf" srcId="{0B83FD42-5E80-4C19-A0A2-BB19F3A3BD05}" destId="{110A65A5-6C95-41E7-B533-4AF212C0DC43}" srcOrd="0" destOrd="0" presId="urn:microsoft.com/office/officeart/2018/2/layout/IconCircleList"/>
    <dgm:cxn modelId="{C6085E5E-1FFA-4829-9CBE-63D922A1ECCB}" srcId="{3FB47B7E-C11F-492E-9859-72F5C9CC3F20}" destId="{DDD86053-44CC-42A6-968F-15E21E27A0B7}" srcOrd="1" destOrd="0" parTransId="{6C888A3B-50C4-4C43-A6B8-3685E011913A}" sibTransId="{5A64B9BB-29A1-43FF-AA4E-F9471B48A5EC}"/>
    <dgm:cxn modelId="{44253A65-FF74-470D-AE29-5D7697AA7C13}" type="presOf" srcId="{3C396397-0291-4791-BB2D-D21262740DFD}" destId="{25687AD4-D173-42AE-ABA8-7FF59D06D5F7}" srcOrd="0" destOrd="0" presId="urn:microsoft.com/office/officeart/2018/2/layout/IconCircleList"/>
    <dgm:cxn modelId="{F8FBB27D-5663-4F1C-A8DD-CC0A838FD0A4}" srcId="{3FB47B7E-C11F-492E-9859-72F5C9CC3F20}" destId="{0B83FD42-5E80-4C19-A0A2-BB19F3A3BD05}" srcOrd="2" destOrd="0" parTransId="{1F2510CE-D6DF-4848-B78F-118AAA623818}" sibTransId="{3C396397-0291-4791-BB2D-D21262740DFD}"/>
    <dgm:cxn modelId="{D3C97C84-B4BF-4FC5-9CAC-A5BA27F0675F}" srcId="{3FB47B7E-C11F-492E-9859-72F5C9CC3F20}" destId="{5ABB61EB-93DB-4BFA-AB05-3D4503DBE047}" srcOrd="3" destOrd="0" parTransId="{72465BD8-BE3C-4CB2-A421-1150EF883285}" sibTransId="{A9E26A59-44D0-46EF-A591-97EA8E84BFA9}"/>
    <dgm:cxn modelId="{3AB623A5-D96B-4389-BBE3-27A5D9F1490F}" type="presOf" srcId="{6E51F0C5-FEA9-4DEA-9ED7-17A4D60AC90C}" destId="{ADECD02C-136A-43BF-928F-142B6E9B4AD3}" srcOrd="0" destOrd="0" presId="urn:microsoft.com/office/officeart/2018/2/layout/IconCircleList"/>
    <dgm:cxn modelId="{166246A9-9E2F-4AB4-B1D2-E2A23E152818}" type="presOf" srcId="{5ABB61EB-93DB-4BFA-AB05-3D4503DBE047}" destId="{1F54519D-B548-45BC-ABB2-D90A24D2B5C7}" srcOrd="0" destOrd="0" presId="urn:microsoft.com/office/officeart/2018/2/layout/IconCircleList"/>
    <dgm:cxn modelId="{BFD4BAAE-73FD-4FB8-B0C1-8164F86B26EA}" type="presOf" srcId="{3FB47B7E-C11F-492E-9859-72F5C9CC3F20}" destId="{C5407C74-6743-4E62-92FB-82E699067E6B}" srcOrd="0" destOrd="0" presId="urn:microsoft.com/office/officeart/2018/2/layout/IconCircleList"/>
    <dgm:cxn modelId="{51C9C2CF-2E2D-4547-8A4B-4BB1B8B30B25}" type="presOf" srcId="{5A64B9BB-29A1-43FF-AA4E-F9471B48A5EC}" destId="{5846CD2F-FE70-4CA1-A66D-4ECEEA5AAE14}" srcOrd="0" destOrd="0" presId="urn:microsoft.com/office/officeart/2018/2/layout/IconCircleList"/>
    <dgm:cxn modelId="{4F9F11E8-AD4E-4294-87FA-1ECE88CE6643}" type="presOf" srcId="{7702E197-3C5B-4296-9676-625232F9A70B}" destId="{196B1052-E357-41CC-90F9-8113C6A06021}" srcOrd="0" destOrd="0" presId="urn:microsoft.com/office/officeart/2018/2/layout/IconCircleList"/>
    <dgm:cxn modelId="{139D53F8-1844-41F9-A44E-327F5F9B1779}" srcId="{3FB47B7E-C11F-492E-9859-72F5C9CC3F20}" destId="{6E51F0C5-FEA9-4DEA-9ED7-17A4D60AC90C}" srcOrd="0" destOrd="0" parTransId="{E96BDFCC-88AD-4F46-93F3-24BC7501AB04}" sibTransId="{7702E197-3C5B-4296-9676-625232F9A70B}"/>
    <dgm:cxn modelId="{77F4A7E7-3E1E-4E6C-B4B8-20E8CC32FCC0}" type="presParOf" srcId="{C5407C74-6743-4E62-92FB-82E699067E6B}" destId="{AA76FC2E-EE01-41B6-BF4F-DEA73AE73285}" srcOrd="0" destOrd="0" presId="urn:microsoft.com/office/officeart/2018/2/layout/IconCircleList"/>
    <dgm:cxn modelId="{0ADCD179-3210-4DE4-85FC-31D9159D8BEB}" type="presParOf" srcId="{AA76FC2E-EE01-41B6-BF4F-DEA73AE73285}" destId="{B87245A9-32DD-49FE-BDE8-124779E38C56}" srcOrd="0" destOrd="0" presId="urn:microsoft.com/office/officeart/2018/2/layout/IconCircleList"/>
    <dgm:cxn modelId="{91603019-45FE-4089-AB2D-FB3C695E7A50}" type="presParOf" srcId="{B87245A9-32DD-49FE-BDE8-124779E38C56}" destId="{0E057F3A-883F-411B-B035-8B1141D70EC7}" srcOrd="0" destOrd="0" presId="urn:microsoft.com/office/officeart/2018/2/layout/IconCircleList"/>
    <dgm:cxn modelId="{6BDCF694-EB34-4812-9AE2-B113D7CD26B7}" type="presParOf" srcId="{B87245A9-32DD-49FE-BDE8-124779E38C56}" destId="{6B92E82E-BD99-4921-B899-F4F65BDE3F2B}" srcOrd="1" destOrd="0" presId="urn:microsoft.com/office/officeart/2018/2/layout/IconCircleList"/>
    <dgm:cxn modelId="{959CBE23-2638-46E7-9115-EF9587F8E3B8}" type="presParOf" srcId="{B87245A9-32DD-49FE-BDE8-124779E38C56}" destId="{AFCA6633-C023-4B6C-AD8B-6CF663B3E2A3}" srcOrd="2" destOrd="0" presId="urn:microsoft.com/office/officeart/2018/2/layout/IconCircleList"/>
    <dgm:cxn modelId="{545C970E-B00A-404D-A7FC-811D1E5529E3}" type="presParOf" srcId="{B87245A9-32DD-49FE-BDE8-124779E38C56}" destId="{ADECD02C-136A-43BF-928F-142B6E9B4AD3}" srcOrd="3" destOrd="0" presId="urn:microsoft.com/office/officeart/2018/2/layout/IconCircleList"/>
    <dgm:cxn modelId="{1B18BEFB-E590-4298-ADEE-F6E79BE1A410}" type="presParOf" srcId="{AA76FC2E-EE01-41B6-BF4F-DEA73AE73285}" destId="{196B1052-E357-41CC-90F9-8113C6A06021}" srcOrd="1" destOrd="0" presId="urn:microsoft.com/office/officeart/2018/2/layout/IconCircleList"/>
    <dgm:cxn modelId="{613EF4B0-CB05-4CFC-BDB3-8704E6406046}" type="presParOf" srcId="{AA76FC2E-EE01-41B6-BF4F-DEA73AE73285}" destId="{A8E53196-1150-4679-BC45-5B17E215C93F}" srcOrd="2" destOrd="0" presId="urn:microsoft.com/office/officeart/2018/2/layout/IconCircleList"/>
    <dgm:cxn modelId="{202C9F98-3A08-4FF0-AACB-83B9EED84B38}" type="presParOf" srcId="{A8E53196-1150-4679-BC45-5B17E215C93F}" destId="{AEAB93FF-7C78-498B-BB93-D0B94DE10EF1}" srcOrd="0" destOrd="0" presId="urn:microsoft.com/office/officeart/2018/2/layout/IconCircleList"/>
    <dgm:cxn modelId="{9EBC6CFE-F894-44D7-B725-C465B516C241}" type="presParOf" srcId="{A8E53196-1150-4679-BC45-5B17E215C93F}" destId="{2DA2ECAD-0984-4804-A5B0-196728E6F582}" srcOrd="1" destOrd="0" presId="urn:microsoft.com/office/officeart/2018/2/layout/IconCircleList"/>
    <dgm:cxn modelId="{870CCEF0-19CF-4334-8400-C1A87560B0F3}" type="presParOf" srcId="{A8E53196-1150-4679-BC45-5B17E215C93F}" destId="{03AF95BB-0949-4A42-A355-11BC6C24508F}" srcOrd="2" destOrd="0" presId="urn:microsoft.com/office/officeart/2018/2/layout/IconCircleList"/>
    <dgm:cxn modelId="{BFC88FC3-24AA-4FE2-8D7A-23F5B224AAA5}" type="presParOf" srcId="{A8E53196-1150-4679-BC45-5B17E215C93F}" destId="{C22FF0AC-9B77-4FD0-B3D8-7B1622D3D71D}" srcOrd="3" destOrd="0" presId="urn:microsoft.com/office/officeart/2018/2/layout/IconCircleList"/>
    <dgm:cxn modelId="{F9A8D8EA-590C-4CCE-B352-B3E0490BF6F0}" type="presParOf" srcId="{AA76FC2E-EE01-41B6-BF4F-DEA73AE73285}" destId="{5846CD2F-FE70-4CA1-A66D-4ECEEA5AAE14}" srcOrd="3" destOrd="0" presId="urn:microsoft.com/office/officeart/2018/2/layout/IconCircleList"/>
    <dgm:cxn modelId="{A9020231-A165-46EE-A598-ADFBBB5B639C}" type="presParOf" srcId="{AA76FC2E-EE01-41B6-BF4F-DEA73AE73285}" destId="{0C0CF18A-1E7C-4102-8143-64657C689A52}" srcOrd="4" destOrd="0" presId="urn:microsoft.com/office/officeart/2018/2/layout/IconCircleList"/>
    <dgm:cxn modelId="{EBFB0FF9-6A13-4686-8146-9465A3B4EF42}" type="presParOf" srcId="{0C0CF18A-1E7C-4102-8143-64657C689A52}" destId="{A7B17190-0952-4EFD-962E-E9D2E1C3746F}" srcOrd="0" destOrd="0" presId="urn:microsoft.com/office/officeart/2018/2/layout/IconCircleList"/>
    <dgm:cxn modelId="{E95DFB9A-E96B-4933-90C6-D62D80316D2E}" type="presParOf" srcId="{0C0CF18A-1E7C-4102-8143-64657C689A52}" destId="{AA19D83B-5DC9-42EE-9DBD-04C768C78AFE}" srcOrd="1" destOrd="0" presId="urn:microsoft.com/office/officeart/2018/2/layout/IconCircleList"/>
    <dgm:cxn modelId="{12EA06D2-C730-4C54-969E-C80BE7353D9F}" type="presParOf" srcId="{0C0CF18A-1E7C-4102-8143-64657C689A52}" destId="{5F99FAC6-2CA6-4B70-999D-C2BFC9950ED6}" srcOrd="2" destOrd="0" presId="urn:microsoft.com/office/officeart/2018/2/layout/IconCircleList"/>
    <dgm:cxn modelId="{6D3A163F-C96E-4234-BF64-6757463D3E72}" type="presParOf" srcId="{0C0CF18A-1E7C-4102-8143-64657C689A52}" destId="{110A65A5-6C95-41E7-B533-4AF212C0DC43}" srcOrd="3" destOrd="0" presId="urn:microsoft.com/office/officeart/2018/2/layout/IconCircleList"/>
    <dgm:cxn modelId="{772F9948-FC6A-45E2-B08F-B8A8728C1F44}" type="presParOf" srcId="{AA76FC2E-EE01-41B6-BF4F-DEA73AE73285}" destId="{25687AD4-D173-42AE-ABA8-7FF59D06D5F7}" srcOrd="5" destOrd="0" presId="urn:microsoft.com/office/officeart/2018/2/layout/IconCircleList"/>
    <dgm:cxn modelId="{5ECCBABC-AA47-45F7-A3A9-3EC0932BD3E3}" type="presParOf" srcId="{AA76FC2E-EE01-41B6-BF4F-DEA73AE73285}" destId="{16045E62-D067-4AC7-ADF2-93825F39B85B}" srcOrd="6" destOrd="0" presId="urn:microsoft.com/office/officeart/2018/2/layout/IconCircleList"/>
    <dgm:cxn modelId="{A12BEFFA-F515-4C11-A007-DD4E730AE69F}" type="presParOf" srcId="{16045E62-D067-4AC7-ADF2-93825F39B85B}" destId="{E098FF3E-EE57-4FFB-951D-B38694CFF92D}" srcOrd="0" destOrd="0" presId="urn:microsoft.com/office/officeart/2018/2/layout/IconCircleList"/>
    <dgm:cxn modelId="{3FBA6A64-5D5C-40DA-9E52-85A400DC8CB9}" type="presParOf" srcId="{16045E62-D067-4AC7-ADF2-93825F39B85B}" destId="{12061518-EE04-4422-BD8B-2F51E123DF0B}" srcOrd="1" destOrd="0" presId="urn:microsoft.com/office/officeart/2018/2/layout/IconCircleList"/>
    <dgm:cxn modelId="{C1ADF595-97E2-4420-BC0E-400097A8FB33}" type="presParOf" srcId="{16045E62-D067-4AC7-ADF2-93825F39B85B}" destId="{647C1547-1323-4CFE-A58A-B6F50D5C92B8}" srcOrd="2" destOrd="0" presId="urn:microsoft.com/office/officeart/2018/2/layout/IconCircleList"/>
    <dgm:cxn modelId="{1A951DF0-A9F2-4786-87B8-CDE36CB0E455}" type="presParOf" srcId="{16045E62-D067-4AC7-ADF2-93825F39B85B}" destId="{1F54519D-B548-45BC-ABB2-D90A24D2B5C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9FBAF-0BFC-4E7C-82B0-4C0BE010F7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ECB46FB-13C3-473D-B081-448C5DA0BFD7}">
      <dgm:prSet/>
      <dgm:spPr/>
      <dgm:t>
        <a:bodyPr/>
        <a:lstStyle/>
        <a:p>
          <a:pPr>
            <a:defRPr cap="all"/>
          </a:pPr>
          <a:r>
            <a:rPr lang="en-US" i="1"/>
            <a:t>Discuss the steps you took to analyze the data and answer each question you asked in your proposal </a:t>
          </a:r>
          <a:endParaRPr lang="en-US"/>
        </a:p>
      </dgm:t>
    </dgm:pt>
    <dgm:pt modelId="{542EF840-8144-4CD8-8DB6-F55B8CAB12A2}" type="parTrans" cxnId="{0793EC1D-48EA-4A76-A994-1B357BF4DDA2}">
      <dgm:prSet/>
      <dgm:spPr/>
      <dgm:t>
        <a:bodyPr/>
        <a:lstStyle/>
        <a:p>
          <a:endParaRPr lang="en-US"/>
        </a:p>
      </dgm:t>
    </dgm:pt>
    <dgm:pt modelId="{E8493E2F-D2B7-428D-A3E2-0361C2098E25}" type="sibTrans" cxnId="{0793EC1D-48EA-4A76-A994-1B357BF4DDA2}">
      <dgm:prSet/>
      <dgm:spPr/>
      <dgm:t>
        <a:bodyPr/>
        <a:lstStyle/>
        <a:p>
          <a:endParaRPr lang="en-US"/>
        </a:p>
      </dgm:t>
    </dgm:pt>
    <dgm:pt modelId="{77AB2A35-5567-40D4-8B69-AB85A39F5CD6}">
      <dgm:prSet/>
      <dgm:spPr/>
      <dgm:t>
        <a:bodyPr/>
        <a:lstStyle/>
        <a:p>
          <a:pPr>
            <a:defRPr cap="all"/>
          </a:pPr>
          <a:r>
            <a:rPr lang="en-US" i="1"/>
            <a:t>Present and discuss interesting figures developed during analysis, ideally with the help of Jupyter Notebook</a:t>
          </a:r>
          <a:endParaRPr lang="en-US"/>
        </a:p>
      </dgm:t>
    </dgm:pt>
    <dgm:pt modelId="{7968D0D7-3390-4BBB-BAD4-6C70A5605FCB}" type="parTrans" cxnId="{A2D5FA59-43FC-4F64-9E27-68A07099C07E}">
      <dgm:prSet/>
      <dgm:spPr/>
      <dgm:t>
        <a:bodyPr/>
        <a:lstStyle/>
        <a:p>
          <a:endParaRPr lang="en-US"/>
        </a:p>
      </dgm:t>
    </dgm:pt>
    <dgm:pt modelId="{B6C7C6A8-9DC5-4C88-A6E6-67F97C5ADE16}" type="sibTrans" cxnId="{A2D5FA59-43FC-4F64-9E27-68A07099C07E}">
      <dgm:prSet/>
      <dgm:spPr/>
      <dgm:t>
        <a:bodyPr/>
        <a:lstStyle/>
        <a:p>
          <a:endParaRPr lang="en-US"/>
        </a:p>
      </dgm:t>
    </dgm:pt>
    <dgm:pt modelId="{9FBDAEC9-94C8-47A7-AE48-D767C05715D4}" type="pres">
      <dgm:prSet presAssocID="{C0F9FBAF-0BFC-4E7C-82B0-4C0BE010F794}" presName="root" presStyleCnt="0">
        <dgm:presLayoutVars>
          <dgm:dir/>
          <dgm:resizeHandles val="exact"/>
        </dgm:presLayoutVars>
      </dgm:prSet>
      <dgm:spPr/>
    </dgm:pt>
    <dgm:pt modelId="{7D60A822-DE19-4AC2-BCF2-3CE81C871F24}" type="pres">
      <dgm:prSet presAssocID="{2ECB46FB-13C3-473D-B081-448C5DA0BFD7}" presName="compNode" presStyleCnt="0"/>
      <dgm:spPr/>
    </dgm:pt>
    <dgm:pt modelId="{2C655A5C-8C10-452F-8F02-718E76A7394F}" type="pres">
      <dgm:prSet presAssocID="{2ECB46FB-13C3-473D-B081-448C5DA0BFD7}" presName="iconBgRect" presStyleLbl="bgShp" presStyleIdx="0" presStyleCnt="2"/>
      <dgm:spPr/>
    </dgm:pt>
    <dgm:pt modelId="{06EBE0AF-DC57-4798-B95A-0039D7CD448A}" type="pres">
      <dgm:prSet presAssocID="{2ECB46FB-13C3-473D-B081-448C5DA0BF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4792359-56E1-4D8B-B222-0453145D8200}" type="pres">
      <dgm:prSet presAssocID="{2ECB46FB-13C3-473D-B081-448C5DA0BFD7}" presName="spaceRect" presStyleCnt="0"/>
      <dgm:spPr/>
    </dgm:pt>
    <dgm:pt modelId="{663A7695-55AB-4D93-954D-F473001A04A1}" type="pres">
      <dgm:prSet presAssocID="{2ECB46FB-13C3-473D-B081-448C5DA0BFD7}" presName="textRect" presStyleLbl="revTx" presStyleIdx="0" presStyleCnt="2">
        <dgm:presLayoutVars>
          <dgm:chMax val="1"/>
          <dgm:chPref val="1"/>
        </dgm:presLayoutVars>
      </dgm:prSet>
      <dgm:spPr/>
    </dgm:pt>
    <dgm:pt modelId="{4A5290C3-DD0E-4384-B83B-7EF63724727E}" type="pres">
      <dgm:prSet presAssocID="{E8493E2F-D2B7-428D-A3E2-0361C2098E25}" presName="sibTrans" presStyleCnt="0"/>
      <dgm:spPr/>
    </dgm:pt>
    <dgm:pt modelId="{1FB6639E-EF70-4358-9C59-5A487A1C1336}" type="pres">
      <dgm:prSet presAssocID="{77AB2A35-5567-40D4-8B69-AB85A39F5CD6}" presName="compNode" presStyleCnt="0"/>
      <dgm:spPr/>
    </dgm:pt>
    <dgm:pt modelId="{986A64D8-9D10-408F-ADBB-E143B541824C}" type="pres">
      <dgm:prSet presAssocID="{77AB2A35-5567-40D4-8B69-AB85A39F5CD6}" presName="iconBgRect" presStyleLbl="bgShp" presStyleIdx="1" presStyleCnt="2"/>
      <dgm:spPr/>
    </dgm:pt>
    <dgm:pt modelId="{107AFB71-05DE-4DB4-8D58-1DB28E9ABA4C}" type="pres">
      <dgm:prSet presAssocID="{77AB2A35-5567-40D4-8B69-AB85A39F5C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CA87E66-185C-4D52-A0E7-BD4B6C5F089D}" type="pres">
      <dgm:prSet presAssocID="{77AB2A35-5567-40D4-8B69-AB85A39F5CD6}" presName="spaceRect" presStyleCnt="0"/>
      <dgm:spPr/>
    </dgm:pt>
    <dgm:pt modelId="{36AAD1AE-B3A2-4189-A432-092CB2ADC4BC}" type="pres">
      <dgm:prSet presAssocID="{77AB2A35-5567-40D4-8B69-AB85A39F5C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793EC1D-48EA-4A76-A994-1B357BF4DDA2}" srcId="{C0F9FBAF-0BFC-4E7C-82B0-4C0BE010F794}" destId="{2ECB46FB-13C3-473D-B081-448C5DA0BFD7}" srcOrd="0" destOrd="0" parTransId="{542EF840-8144-4CD8-8DB6-F55B8CAB12A2}" sibTransId="{E8493E2F-D2B7-428D-A3E2-0361C2098E25}"/>
    <dgm:cxn modelId="{CC571E50-7752-45E5-A486-19FF9D45FD85}" type="presOf" srcId="{2ECB46FB-13C3-473D-B081-448C5DA0BFD7}" destId="{663A7695-55AB-4D93-954D-F473001A04A1}" srcOrd="0" destOrd="0" presId="urn:microsoft.com/office/officeart/2018/5/layout/IconCircleLabelList"/>
    <dgm:cxn modelId="{A2D5FA59-43FC-4F64-9E27-68A07099C07E}" srcId="{C0F9FBAF-0BFC-4E7C-82B0-4C0BE010F794}" destId="{77AB2A35-5567-40D4-8B69-AB85A39F5CD6}" srcOrd="1" destOrd="0" parTransId="{7968D0D7-3390-4BBB-BAD4-6C70A5605FCB}" sibTransId="{B6C7C6A8-9DC5-4C88-A6E6-67F97C5ADE16}"/>
    <dgm:cxn modelId="{B55560C2-C7E0-4585-BCED-2B75F5908FB5}" type="presOf" srcId="{C0F9FBAF-0BFC-4E7C-82B0-4C0BE010F794}" destId="{9FBDAEC9-94C8-47A7-AE48-D767C05715D4}" srcOrd="0" destOrd="0" presId="urn:microsoft.com/office/officeart/2018/5/layout/IconCircleLabelList"/>
    <dgm:cxn modelId="{E0244AD2-4218-43E1-B7C8-2E9109191353}" type="presOf" srcId="{77AB2A35-5567-40D4-8B69-AB85A39F5CD6}" destId="{36AAD1AE-B3A2-4189-A432-092CB2ADC4BC}" srcOrd="0" destOrd="0" presId="urn:microsoft.com/office/officeart/2018/5/layout/IconCircleLabelList"/>
    <dgm:cxn modelId="{334D3C65-7F1A-4228-A4B3-F92775A5CCFC}" type="presParOf" srcId="{9FBDAEC9-94C8-47A7-AE48-D767C05715D4}" destId="{7D60A822-DE19-4AC2-BCF2-3CE81C871F24}" srcOrd="0" destOrd="0" presId="urn:microsoft.com/office/officeart/2018/5/layout/IconCircleLabelList"/>
    <dgm:cxn modelId="{EE15EDA2-1592-413C-9D57-737E277CCBA3}" type="presParOf" srcId="{7D60A822-DE19-4AC2-BCF2-3CE81C871F24}" destId="{2C655A5C-8C10-452F-8F02-718E76A7394F}" srcOrd="0" destOrd="0" presId="urn:microsoft.com/office/officeart/2018/5/layout/IconCircleLabelList"/>
    <dgm:cxn modelId="{35443ADF-B809-4EC3-B004-BC8E49A9FABF}" type="presParOf" srcId="{7D60A822-DE19-4AC2-BCF2-3CE81C871F24}" destId="{06EBE0AF-DC57-4798-B95A-0039D7CD448A}" srcOrd="1" destOrd="0" presId="urn:microsoft.com/office/officeart/2018/5/layout/IconCircleLabelList"/>
    <dgm:cxn modelId="{A961821C-8005-45F9-97DB-51614EDB78CE}" type="presParOf" srcId="{7D60A822-DE19-4AC2-BCF2-3CE81C871F24}" destId="{24792359-56E1-4D8B-B222-0453145D8200}" srcOrd="2" destOrd="0" presId="urn:microsoft.com/office/officeart/2018/5/layout/IconCircleLabelList"/>
    <dgm:cxn modelId="{DDDA4C3C-58D1-4A89-989E-7BAB8CB21E12}" type="presParOf" srcId="{7D60A822-DE19-4AC2-BCF2-3CE81C871F24}" destId="{663A7695-55AB-4D93-954D-F473001A04A1}" srcOrd="3" destOrd="0" presId="urn:microsoft.com/office/officeart/2018/5/layout/IconCircleLabelList"/>
    <dgm:cxn modelId="{E3EFCC57-A8F5-4121-BD19-CAD97BF101FC}" type="presParOf" srcId="{9FBDAEC9-94C8-47A7-AE48-D767C05715D4}" destId="{4A5290C3-DD0E-4384-B83B-7EF63724727E}" srcOrd="1" destOrd="0" presId="urn:microsoft.com/office/officeart/2018/5/layout/IconCircleLabelList"/>
    <dgm:cxn modelId="{C2F5F662-63A4-47A0-B2B7-D19A2E2BFC9A}" type="presParOf" srcId="{9FBDAEC9-94C8-47A7-AE48-D767C05715D4}" destId="{1FB6639E-EF70-4358-9C59-5A487A1C1336}" srcOrd="2" destOrd="0" presId="urn:microsoft.com/office/officeart/2018/5/layout/IconCircleLabelList"/>
    <dgm:cxn modelId="{738DB7D5-AA62-4AD1-83F1-2A696895F693}" type="presParOf" srcId="{1FB6639E-EF70-4358-9C59-5A487A1C1336}" destId="{986A64D8-9D10-408F-ADBB-E143B541824C}" srcOrd="0" destOrd="0" presId="urn:microsoft.com/office/officeart/2018/5/layout/IconCircleLabelList"/>
    <dgm:cxn modelId="{AE8F085A-4411-439F-908A-77D1A292C208}" type="presParOf" srcId="{1FB6639E-EF70-4358-9C59-5A487A1C1336}" destId="{107AFB71-05DE-4DB4-8D58-1DB28E9ABA4C}" srcOrd="1" destOrd="0" presId="urn:microsoft.com/office/officeart/2018/5/layout/IconCircleLabelList"/>
    <dgm:cxn modelId="{677F60EF-7ED6-4101-9CDA-295F54E53A6F}" type="presParOf" srcId="{1FB6639E-EF70-4358-9C59-5A487A1C1336}" destId="{0CA87E66-185C-4D52-A0E7-BD4B6C5F089D}" srcOrd="2" destOrd="0" presId="urn:microsoft.com/office/officeart/2018/5/layout/IconCircleLabelList"/>
    <dgm:cxn modelId="{A8086135-1737-444B-88E3-50D04984CB93}" type="presParOf" srcId="{1FB6639E-EF70-4358-9C59-5A487A1C1336}" destId="{36AAD1AE-B3A2-4189-A432-092CB2ADC4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16FAC7-0393-4C44-AFBF-B8431999EE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5D1E0D-C0D7-42B5-BFBE-5B80177AEE1C}">
      <dgm:prSet/>
      <dgm:spPr/>
      <dgm:t>
        <a:bodyPr/>
        <a:lstStyle/>
        <a:p>
          <a:r>
            <a:rPr lang="en-US" i="1"/>
            <a:t>Discuss any difficulties that arose, and how you dealt with them</a:t>
          </a:r>
          <a:endParaRPr lang="en-US"/>
        </a:p>
      </dgm:t>
    </dgm:pt>
    <dgm:pt modelId="{44C6B884-CAC1-40EA-8FE0-9AEF4D6CF0D5}" type="parTrans" cxnId="{E9750A32-4D48-4999-8E2E-96B2126FC604}">
      <dgm:prSet/>
      <dgm:spPr/>
      <dgm:t>
        <a:bodyPr/>
        <a:lstStyle/>
        <a:p>
          <a:endParaRPr lang="en-US"/>
        </a:p>
      </dgm:t>
    </dgm:pt>
    <dgm:pt modelId="{60BE8D99-603F-4984-83F4-F61D2B22F181}" type="sibTrans" cxnId="{E9750A32-4D48-4999-8E2E-96B2126FC604}">
      <dgm:prSet/>
      <dgm:spPr/>
      <dgm:t>
        <a:bodyPr/>
        <a:lstStyle/>
        <a:p>
          <a:endParaRPr lang="en-US"/>
        </a:p>
      </dgm:t>
    </dgm:pt>
    <dgm:pt modelId="{D88D7E66-2570-4739-900D-671EE24EC1C3}">
      <dgm:prSet/>
      <dgm:spPr/>
      <dgm:t>
        <a:bodyPr/>
        <a:lstStyle/>
        <a:p>
          <a:r>
            <a:rPr lang="en-US" i="1"/>
            <a:t>Discuss any additional questions that came up, but which you didn't have time to answer: What would you research next, if you had two more weeks?</a:t>
          </a:r>
          <a:endParaRPr lang="en-US"/>
        </a:p>
      </dgm:t>
    </dgm:pt>
    <dgm:pt modelId="{C58C7A02-F387-4675-AC35-A5A0F5569ECE}" type="parTrans" cxnId="{E13B6108-751A-49AA-BD76-8F355EC8D878}">
      <dgm:prSet/>
      <dgm:spPr/>
      <dgm:t>
        <a:bodyPr/>
        <a:lstStyle/>
        <a:p>
          <a:endParaRPr lang="en-US"/>
        </a:p>
      </dgm:t>
    </dgm:pt>
    <dgm:pt modelId="{C6D4E8FF-A57B-4DFC-934C-9C2A0606168C}" type="sibTrans" cxnId="{E13B6108-751A-49AA-BD76-8F355EC8D878}">
      <dgm:prSet/>
      <dgm:spPr/>
      <dgm:t>
        <a:bodyPr/>
        <a:lstStyle/>
        <a:p>
          <a:endParaRPr lang="en-US"/>
        </a:p>
      </dgm:t>
    </dgm:pt>
    <dgm:pt modelId="{C67B4A60-1136-724E-BE61-4CFC14985E1F}" type="pres">
      <dgm:prSet presAssocID="{3816FAC7-0393-4C44-AFBF-B8431999EEB2}" presName="linear" presStyleCnt="0">
        <dgm:presLayoutVars>
          <dgm:animLvl val="lvl"/>
          <dgm:resizeHandles val="exact"/>
        </dgm:presLayoutVars>
      </dgm:prSet>
      <dgm:spPr/>
    </dgm:pt>
    <dgm:pt modelId="{1B87B78F-C600-C54D-96C0-4ED530DBA88B}" type="pres">
      <dgm:prSet presAssocID="{355D1E0D-C0D7-42B5-BFBE-5B80177AEE1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1B0F1F-FBBC-9E4C-B87D-9780D8649ADD}" type="pres">
      <dgm:prSet presAssocID="{60BE8D99-603F-4984-83F4-F61D2B22F181}" presName="spacer" presStyleCnt="0"/>
      <dgm:spPr/>
    </dgm:pt>
    <dgm:pt modelId="{124F582F-5F7C-014E-8699-F64960773DF1}" type="pres">
      <dgm:prSet presAssocID="{D88D7E66-2570-4739-900D-671EE24EC1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13B6108-751A-49AA-BD76-8F355EC8D878}" srcId="{3816FAC7-0393-4C44-AFBF-B8431999EEB2}" destId="{D88D7E66-2570-4739-900D-671EE24EC1C3}" srcOrd="1" destOrd="0" parTransId="{C58C7A02-F387-4675-AC35-A5A0F5569ECE}" sibTransId="{C6D4E8FF-A57B-4DFC-934C-9C2A0606168C}"/>
    <dgm:cxn modelId="{E9750A32-4D48-4999-8E2E-96B2126FC604}" srcId="{3816FAC7-0393-4C44-AFBF-B8431999EEB2}" destId="{355D1E0D-C0D7-42B5-BFBE-5B80177AEE1C}" srcOrd="0" destOrd="0" parTransId="{44C6B884-CAC1-40EA-8FE0-9AEF4D6CF0D5}" sibTransId="{60BE8D99-603F-4984-83F4-F61D2B22F181}"/>
    <dgm:cxn modelId="{35B48064-CD75-8A4C-8E2C-41672D9C6049}" type="presOf" srcId="{355D1E0D-C0D7-42B5-BFBE-5B80177AEE1C}" destId="{1B87B78F-C600-C54D-96C0-4ED530DBA88B}" srcOrd="0" destOrd="0" presId="urn:microsoft.com/office/officeart/2005/8/layout/vList2"/>
    <dgm:cxn modelId="{CD7EC578-9276-B942-A4B3-29E052A303D3}" type="presOf" srcId="{D88D7E66-2570-4739-900D-671EE24EC1C3}" destId="{124F582F-5F7C-014E-8699-F64960773DF1}" srcOrd="0" destOrd="0" presId="urn:microsoft.com/office/officeart/2005/8/layout/vList2"/>
    <dgm:cxn modelId="{1B169281-423E-2148-8113-9DD854D92CAC}" type="presOf" srcId="{3816FAC7-0393-4C44-AFBF-B8431999EEB2}" destId="{C67B4A60-1136-724E-BE61-4CFC14985E1F}" srcOrd="0" destOrd="0" presId="urn:microsoft.com/office/officeart/2005/8/layout/vList2"/>
    <dgm:cxn modelId="{9971D916-A473-8548-86F0-3E0768754042}" type="presParOf" srcId="{C67B4A60-1136-724E-BE61-4CFC14985E1F}" destId="{1B87B78F-C600-C54D-96C0-4ED530DBA88B}" srcOrd="0" destOrd="0" presId="urn:microsoft.com/office/officeart/2005/8/layout/vList2"/>
    <dgm:cxn modelId="{2F467825-04BB-3048-9558-FDC109855E1B}" type="presParOf" srcId="{C67B4A60-1136-724E-BE61-4CFC14985E1F}" destId="{5A1B0F1F-FBBC-9E4C-B87D-9780D8649ADD}" srcOrd="1" destOrd="0" presId="urn:microsoft.com/office/officeart/2005/8/layout/vList2"/>
    <dgm:cxn modelId="{99E5BA4F-E457-3146-B2BB-6ECA0F19B9B4}" type="presParOf" srcId="{C67B4A60-1136-724E-BE61-4CFC14985E1F}" destId="{124F582F-5F7C-014E-8699-F64960773D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57F3A-883F-411B-B035-8B1141D70EC7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2E82E-BD99-4921-B899-F4F65BDE3F2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CD02C-136A-43BF-928F-142B6E9B4AD3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Describe the exploration and cleanup process </a:t>
          </a:r>
          <a:endParaRPr lang="en-US" sz="2000" kern="1200"/>
        </a:p>
      </dsp:txBody>
      <dsp:txXfrm>
        <a:off x="1948202" y="368029"/>
        <a:ext cx="3233964" cy="1371985"/>
      </dsp:txXfrm>
    </dsp:sp>
    <dsp:sp modelId="{AEAB93FF-7C78-498B-BB93-D0B94DE10EF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2ECAD-0984-4804-A5B0-196728E6F582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FF0AC-9B77-4FD0-B3D8-7B1622D3D71D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Discuss insights you had while exploring the data that you didn't anticipate </a:t>
          </a:r>
          <a:endParaRPr lang="en-US" sz="2000" kern="1200"/>
        </a:p>
      </dsp:txBody>
      <dsp:txXfrm>
        <a:off x="7411643" y="368029"/>
        <a:ext cx="3233964" cy="1371985"/>
      </dsp:txXfrm>
    </dsp:sp>
    <dsp:sp modelId="{A7B17190-0952-4EFD-962E-E9D2E1C3746F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9D83B-5DC9-42EE-9DBD-04C768C78AFE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A65A5-6C95-41E7-B533-4AF212C0DC43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Discuss any problems that arose after exploring the data, and how you resolved them </a:t>
          </a:r>
          <a:endParaRPr lang="en-US" sz="2000" kern="1200"/>
        </a:p>
      </dsp:txBody>
      <dsp:txXfrm>
        <a:off x="1948202" y="2452790"/>
        <a:ext cx="3233964" cy="1371985"/>
      </dsp:txXfrm>
    </dsp:sp>
    <dsp:sp modelId="{E098FF3E-EE57-4FFB-951D-B38694CFF92D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61518-EE04-4422-BD8B-2F51E123DF0B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4519D-B548-45BC-ABB2-D90A24D2B5C7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Present and discuss interesting figures developed during exploration, ideally with the help of Jupyter Notebook</a:t>
          </a:r>
          <a:endParaRPr lang="en-US" sz="2000" kern="120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55A5C-8C10-452F-8F02-718E76A7394F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BE0AF-DC57-4798-B95A-0039D7CD448A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A7695-55AB-4D93-954D-F473001A04A1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1" kern="1200"/>
            <a:t>Discuss the steps you took to analyze the data and answer each question you asked in your proposal </a:t>
          </a:r>
          <a:endParaRPr lang="en-US" sz="1500" kern="1200"/>
        </a:p>
      </dsp:txBody>
      <dsp:txXfrm>
        <a:off x="1548914" y="3176402"/>
        <a:ext cx="3600000" cy="720000"/>
      </dsp:txXfrm>
    </dsp:sp>
    <dsp:sp modelId="{986A64D8-9D10-408F-ADBB-E143B541824C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AFB71-05DE-4DB4-8D58-1DB28E9ABA4C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AD1AE-B3A2-4189-A432-092CB2ADC4BC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1" kern="1200"/>
            <a:t>Present and discuss interesting figures developed during analysis, ideally with the help of Jupyter Notebook</a:t>
          </a:r>
          <a:endParaRPr lang="en-US" sz="1500" kern="120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7B78F-C600-C54D-96C0-4ED530DBA88B}">
      <dsp:nvSpPr>
        <dsp:cNvPr id="0" name=""/>
        <dsp:cNvSpPr/>
      </dsp:nvSpPr>
      <dsp:spPr>
        <a:xfrm>
          <a:off x="0" y="30699"/>
          <a:ext cx="10927829" cy="20138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1" kern="1200"/>
            <a:t>Discuss any difficulties that arose, and how you dealt with them</a:t>
          </a:r>
          <a:endParaRPr lang="en-US" sz="3600" kern="1200"/>
        </a:p>
      </dsp:txBody>
      <dsp:txXfrm>
        <a:off x="98309" y="129008"/>
        <a:ext cx="10731211" cy="1817244"/>
      </dsp:txXfrm>
    </dsp:sp>
    <dsp:sp modelId="{124F582F-5F7C-014E-8699-F64960773DF1}">
      <dsp:nvSpPr>
        <dsp:cNvPr id="0" name=""/>
        <dsp:cNvSpPr/>
      </dsp:nvSpPr>
      <dsp:spPr>
        <a:xfrm>
          <a:off x="0" y="2148242"/>
          <a:ext cx="10927829" cy="201386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1" kern="1200"/>
            <a:t>Discuss any additional questions that came up, but which you didn't have time to answer: What would you research next, if you had two more weeks?</a:t>
          </a:r>
          <a:endParaRPr lang="en-US" sz="3600" kern="1200"/>
        </a:p>
      </dsp:txBody>
      <dsp:txXfrm>
        <a:off x="98309" y="2246551"/>
        <a:ext cx="10731211" cy="181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C9B1-E5F1-A540-880B-ABF99F9CE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4AE7D-8C0A-B34F-98BB-00730B306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1BC2-65D4-5448-BB56-F97A160C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3A1A-E1C9-EF42-9F64-3E4FC42B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8DF5-0BAF-144B-B5F6-7CB460C8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1408-BE49-3842-8A31-35D25C8F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AF7B2-C22F-EA48-8DC7-250F9794E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F1C3-91A3-D342-85B6-A2903BD4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1A33-6816-CB40-AC26-BA13C124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1C0E-7710-F24B-BDBE-D22F5708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1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16232-848C-C04F-8963-E26C4D77A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2E06A-8690-374C-9A09-DAA0E5E6A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4CCD-9511-0342-93CA-7723AB55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BF0D-8C3C-8D4B-B9CF-AB3825E8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EFC0-5856-CC44-B4E2-DA425DB9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80A4-FCA6-A149-B66E-AABD61CE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8337-8DC6-2A45-8104-AE5E1E88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6632-E9C9-9A45-B87C-8E2A4898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9E53-CA87-FB4A-980A-7C150CD6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DDD5-641B-A644-85BF-95EDEE5C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519-0120-BD4E-92F8-F27064EC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F55C9-942A-2948-8679-6926AC101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6DC6-E988-9946-87FB-6381968A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14CA-5275-1B40-828D-5EBF8CF0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522CB-6E2A-7544-B1DD-49937CA5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BD0-1B26-2A48-9439-6B2748ED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B504-65BA-224F-BEDA-5B5FC8E77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512D9-9868-0C48-A65B-E06C67883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D3739-3673-8942-BF7F-C1DD56D3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B25D-47FA-AD4B-92EF-62D25FD2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5349-D902-6C4B-97AE-F7159268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58C8-B89C-0E47-AEBD-835970F8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0AC42-FE04-9F49-8270-2E5B21B9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41065-2175-C240-88CB-226F73832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D42B-A4D9-7645-8972-4E467524E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3D841-BB6C-9749-ABE9-ECB922E45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B991A-8ACA-4F40-B4EA-C8AAE3E1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32E94-63A6-AC4F-A3E5-BE6ED351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D95BB-FA25-0C4C-A019-925863F4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BF91-9D00-B343-98FA-B2D586F5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932E5-C706-4340-B852-BF10D1F2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3E426-4E49-DC43-BB42-FBC90564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B8C0B-A57F-0241-978A-4A4FBEA1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A91D3-645E-C648-B6CF-CCDC3F20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8F6A0-D107-6B47-8267-A0208F80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E601-3D46-0D4E-881B-75CFCF5A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0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8BAE-AB05-FD43-9A0A-56A8480B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202A-9F55-124D-BE54-1111A8132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6DB9-4232-0F4D-AFDC-1D93C76B0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86942-B4B4-4147-B16B-AB0E2F4F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5CA3C-9886-C646-9AE3-F0A4DEFA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62DD5-CA66-F34A-8176-B0F76FA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7BEA-280B-9B4F-9136-3DC7FD0D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550C7-74A3-5647-A240-2042953C6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BF27-F309-EA42-AB6D-264018AB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CDB0E-29F1-EB48-A122-8B2435AD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3CCEE-F82E-5143-B498-3609EA3B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09A47-F81D-F847-81AB-70908538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8DD1C-452C-DD46-B3CA-A7FA03B7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27CB-4301-C144-8CFE-8E0D0691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4FD1-D0C0-D84C-9121-DFE8A2F32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EB8E-2C19-9442-A72B-97D8A3B42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26FD-77F3-4F4F-AEEA-728AC0406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DBBA4-CF4D-E940-BD66-255DA27E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Fast Food and Obesity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A8FFC-33B2-8244-948C-87443AF89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Julia Catalano, Anne Good, Nicole </a:t>
            </a:r>
            <a:r>
              <a:rPr lang="en-US" dirty="0" err="1"/>
              <a:t>Lepley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5773F-C39B-124B-BE80-D80A6045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Motivation &amp; Summary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A8735F7-BE4F-6448-BC89-0F32C95D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i="1"/>
              <a:t>Define the core message or hypothesis of your project.</a:t>
            </a:r>
            <a:endParaRPr lang="en-US" sz="2000" b="1" i="1"/>
          </a:p>
          <a:p>
            <a:pPr marL="0" indent="0">
              <a:buNone/>
            </a:pPr>
            <a:r>
              <a:rPr lang="en-US" sz="2000" b="1"/>
              <a:t>Hypothesis</a:t>
            </a:r>
            <a:r>
              <a:rPr lang="en-US" sz="2000"/>
              <a:t>: The higher number of restaurants in a state will increase the obesity rate.</a:t>
            </a:r>
            <a:endParaRPr lang="en-US" sz="2000" b="0">
              <a:effectLst/>
            </a:endParaRPr>
          </a:p>
          <a:p>
            <a:pPr marL="0" indent="0">
              <a:buNone/>
            </a:pPr>
            <a:r>
              <a:rPr lang="en-US" sz="2000" b="1"/>
              <a:t>Null Hypothesis</a:t>
            </a:r>
            <a:r>
              <a:rPr lang="en-US" sz="2000"/>
              <a:t>:  The number of fast-food restaurants in a state has no impact on obesity rate in the state. </a:t>
            </a:r>
          </a:p>
          <a:p>
            <a:r>
              <a:rPr lang="en-US" sz="2000" i="1"/>
              <a:t>Describe the questions you asked, and why you asked them </a:t>
            </a:r>
          </a:p>
          <a:p>
            <a:r>
              <a:rPr lang="en-US" sz="2000" i="1"/>
              <a:t>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331138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896DB-A46B-CB42-BB4C-E9EAFA2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A3DF-DA74-124C-A86D-80554A69C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i="1"/>
              <a:t>Elaborate on the questions you asked, describing what kinds of data you needed to answer them, and where you found it</a:t>
            </a:r>
          </a:p>
          <a:p>
            <a:pPr fontAlgn="base"/>
            <a:r>
              <a:rPr lang="en-US" sz="2000" b="1"/>
              <a:t>Does a higher number of fast-food restaurants impact obesity rates? </a:t>
            </a:r>
          </a:p>
          <a:p>
            <a:pPr fontAlgn="base"/>
            <a:r>
              <a:rPr lang="en-US" sz="2000" b="1"/>
              <a:t>Do the number of healthy options impact obesity rates?</a:t>
            </a:r>
          </a:p>
          <a:p>
            <a:pPr fontAlgn="base"/>
            <a:r>
              <a:rPr lang="en-US" sz="2000" b="1"/>
              <a:t>Is there a correlation between population density and the number of fast-food restaurants?</a:t>
            </a:r>
          </a:p>
          <a:p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261263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0B3F-63F1-6A46-8574-A54F9463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Cleanup &amp; Exploration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B303F62-D483-4EC7-B54C-8573596E7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7251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62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529B4-E3CE-3C43-BBA4-DE2140AC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9A74EA-9496-4224-BD55-583E68E3E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9377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122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C1418-0DAD-F747-9A4B-83773A92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DFA7-7F02-C14D-BA06-3E7312EF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i="1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170906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AC335-5D01-7B43-BE9D-85BD47A0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Post Mortem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F27448B-E7CE-4C4E-996F-99624E628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1654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711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6EC6F7C-69DA-4401-9281-1450D9A21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321F-3C3E-F740-9BB3-9B6DD623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Questions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99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318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Fast Food and Obesity</vt:lpstr>
      <vt:lpstr>Motivation &amp; Summary </vt:lpstr>
      <vt:lpstr>Questions &amp; Data</vt:lpstr>
      <vt:lpstr>Data Cleanup &amp; Exploration</vt:lpstr>
      <vt:lpstr>Data Analysis</vt:lpstr>
      <vt:lpstr>Discussion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Food and Obesity</dc:title>
  <dc:creator>Nicole Lepley</dc:creator>
  <cp:lastModifiedBy>Nicole Lepley</cp:lastModifiedBy>
  <cp:revision>2</cp:revision>
  <dcterms:created xsi:type="dcterms:W3CDTF">2021-10-11T18:55:58Z</dcterms:created>
  <dcterms:modified xsi:type="dcterms:W3CDTF">2021-10-12T00:31:01Z</dcterms:modified>
</cp:coreProperties>
</file>