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8" r:id="rId2"/>
    <p:sldId id="264" r:id="rId3"/>
    <p:sldId id="265" r:id="rId4"/>
    <p:sldId id="266" r:id="rId5"/>
    <p:sldId id="323" r:id="rId6"/>
    <p:sldId id="324" r:id="rId7"/>
    <p:sldId id="268" r:id="rId8"/>
    <p:sldId id="291" r:id="rId9"/>
    <p:sldId id="311" r:id="rId10"/>
    <p:sldId id="296" r:id="rId11"/>
    <p:sldId id="272" r:id="rId12"/>
    <p:sldId id="314" r:id="rId13"/>
    <p:sldId id="275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04" r:id="rId23"/>
    <p:sldId id="278" r:id="rId24"/>
  </p:sldIdLst>
  <p:sldSz cx="12192000" cy="6858000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Cooper Black" panose="0208090404030B020404" pitchFamily="18" charset="0"/>
      <p:regular r:id="rId27"/>
    </p:embeddedFont>
    <p:embeddedFont>
      <p:font typeface="HY견고딕" panose="02030600000101010101" pitchFamily="18" charset="-127"/>
      <p:regular r:id="rId28"/>
    </p:embeddedFont>
    <p:embeddedFont>
      <p:font typeface="나눔고딕 ExtraBold" panose="020D0904000000000000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F7D"/>
    <a:srgbClr val="3F5059"/>
    <a:srgbClr val="FFFFFF"/>
    <a:srgbClr val="F67203"/>
    <a:srgbClr val="F4F4F4"/>
    <a:srgbClr val="88B2B0"/>
    <a:srgbClr val="C0D6D5"/>
    <a:srgbClr val="465861"/>
    <a:srgbClr val="FFDC00"/>
    <a:srgbClr val="FF6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7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619C-07A4-4609-974B-56E492791364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4997-0F66-425E-B9F4-7EF6EB0CB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조조 조 프로젝트 발표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팀원은 강수진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김혜연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문상혁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박종찬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하지승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인입니다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9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디벨로퍼와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기상청입니다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디벨로퍼의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파파고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사용자의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영어로 변환 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기상청의 동네예보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초단기실황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원하는 좌표의 현재 날씨 정보를 받아올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1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어떤 순서로 진행되는지 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8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카카오 로그인부터 시작합니다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후 메인 화면이 나타나게 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검색하게 되면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주소명으로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추출하여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좌표로 변환합니다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좌표로는 인접한 지하철역의 정보를 받아올 수 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지하철역의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좌표는 다시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좌표로 변환해두고요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반복해서 두 사용자의 정보를 모두 입력하고 나면 입력된 데이터로 두 사람의 중간 위치를 찾아서 해당 좌표의 인접 지하철역 정보를 받아옵니다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이때도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 -&gt; WGS84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좌표변환을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해둡니다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각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출발역에서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중간역까지의 경로와 소요시간 등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사용자에게 보여줄 수 있고요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입력한 색상 정보는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파파고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한영변환이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되어 지도</a:t>
            </a:r>
            <a:r>
              <a:rPr lang="en-US" altLang="ko-K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넘어갑니다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색상의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영문명은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다음맵</a:t>
            </a:r>
            <a:r>
              <a:rPr lang="en-US" altLang="ko-K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도형시각화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통해서 지도상에 해당 색상의 선으로 출력됩니다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중간 위치의 </a:t>
            </a:r>
            <a:r>
              <a:rPr lang="en-US" altLang="ko-K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정보와 현재 날씨 정보를 받아오게 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4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구현된 화면을 직접 보여드리며 설명해드리겠습니다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85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카카오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로그인부터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 로그인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후 메인 화면이 나타나게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페이지 이동이 없게끔 구현하였기 때문에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로그인시에도 마찬가지로 페이지 이동이 없도록 하기 위해서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메인화면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박스를 위 아래로 겹쳐 두고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박스의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z-index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다르게 주어서 로그인했을 때와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로그아웃했을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그 상황에 해당하는 화면이 위로 올라오거나 아래로 내려오게끔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처리하였습니다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 하게 되면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6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본 메인 화면이 뜨고요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 아래를 보시면 로그인 한 본인의 프로필이 나타납니다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로그아웃버튼이 있고요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프로필사진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이름이 보입니다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2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 인풋 박스에 사용자 이름과 원하는 색을 입력할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색상명은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나중에 지도 위에 선을 표시할 때 쓰이게 되고요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입력하고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검색하게 되면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다음맵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해당 주소의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추출해주고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지도상에 마커와 인도윈포우를 출력합니다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2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입력한 주소로 지도상에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마커와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인포윈도우를 출력했습니다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이 주소에 인접한 지하철역의 데이터를 받아와야 하는데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서울시 열린데이터의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인접지하철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찾기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좌표계를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사용하고 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지도검색시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좌표로 변환하여 사용합니다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인접지하철역의 정보를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받아왔구요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받아온 인접지하철역의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좌표는 다시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변환해둡니다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반복해서 두 사용자의 데이터를 모두 입력하고 나면 입력된 데이터로 두 사람의 중간 위치를 찾아서 해당 좌표의 인접 지하철역 정보를 받아옵니다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이때도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WTM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좌표변환을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하게 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찾기 버튼을 누르면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5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중간 지점을 찾아옵니다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지도를 보시면 각 사용자의 위치와 여기가 중간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인포윈도우가 표시되어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있구요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우측에 두 사람의 각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출발역과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중간역의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역명이 보여집니다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우측 하단에는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중간지점의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 날씨를 출력해주고 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기상청의 동네예보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초단기실황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외출시에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날씨정보는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비가 오는지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하늘은 맑은지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기온은 어떠한지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주로 본다고 생각해서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세가지 데이터를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받아와 띄웠는데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기상청의 경우는 기상청 자체 좌표를 사용하고 있었습니다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여기에서도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기상청 고유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좌표값으로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변환하여 데이터를 가져왔습니다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최단거리 버튼을 누르게 되면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3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위치에서 중간지점까지의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 내 와이파이 정보를 볼 수 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우측을 보시면 각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출발역에서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중간역까지의 경로 및 소요시간 등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환승정보가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받아오고 있습니다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하단 가운데에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역의 역사 내 통신사별 와이파이 정보를 받아옵니다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사용자는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출발역과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도착역에서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와이파이를 사용할 수 있는지 확인이 가능합니다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지도를 보시면 빨간 선과 파란 선으로 표시가 되어 있는데요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사용자의 위치에서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중간지점까지를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선으로 표시한 것입니다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주소검색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전에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색상명을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입력하게 되면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입력한 색상으로 지도상에 선을 표시해주게 됩니다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지도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도형 시각화 메서드를 이용한 것입니다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선의 색상을 단순히 입력한 대로 한글로 넘겨서 출력하기보다는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한영변환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활용해보자는 아이디어에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파파고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한글로 입력한 색상을 영문으로 변환한 데이터를 넘겨주게 하였습니다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회색은 그레이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분홍색은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핑크처럼요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받아오는 데이터는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형식입니다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지도상에 선으로 표시해주었고요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저희 프로젝트 소개 순서를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 저희가 무슨 아이디어를 가지고 프로젝트를 진행하게 되었는지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아이디어 소개를 하고요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활용해서 구현을 했는지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보면서 구현 순서를 말씀드리고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구현한 화면을 통해서 설명을 드리도록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9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서비스를 종료할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 하단의 로그아웃 버튼을 누르면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로그아웃 처리가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로그아웃 처리와 동시에 로그인 전의 해당 메인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박스를 띄우게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화면으로 돌아갑니다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40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6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</a:t>
            </a:r>
            <a:r>
              <a:rPr lang="ko-KR" altLang="en-US" baseline="0" dirty="0"/>
              <a:t> 프로젝트 소개는 </a:t>
            </a:r>
            <a:r>
              <a:rPr lang="ko-KR" altLang="en-US" baseline="0" dirty="0" err="1"/>
              <a:t>여기까지고요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혹시</a:t>
            </a:r>
            <a:r>
              <a:rPr lang="en-US" altLang="ko-KR" baseline="0" dirty="0"/>
              <a:t> </a:t>
            </a:r>
            <a:r>
              <a:rPr lang="ko-KR" altLang="en-US" baseline="0" dirty="0"/>
              <a:t>궁금하신 점 있으시면 질문 받겠습니다</a:t>
            </a:r>
            <a:r>
              <a:rPr lang="en-US" altLang="ko-KR" baseline="0" dirty="0"/>
              <a:t>.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0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이것으로 프로젝트 발표를 마칩니다 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5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제목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BGM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재생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&lt;BGM&gt;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너와 나의 연결 고리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&lt;BGM&gt;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BGM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재생 종료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9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서울에 사는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사람이 만날 약속을 잡는 것에서 시작합니다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친구와 만날 때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말 많이들 하시죠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)“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중간에서 만나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서울시는 대중교통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 시스템이 잘 되어 있는 것에서 착안하여 </a:t>
            </a: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사람의 중간지점의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 역과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환승정보를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찾아주고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부가적으로 그 중간 지점의 날씨와 와이파이 정보를 볼 수 있는 서비스를 구상하였습니다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활용하였는지 소개하겠습니다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활용하였는지 소개하겠습니다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9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카카오디벨로퍼에서는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화면과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 로그인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실제 카카오 계정으로 로그인하여 사용자 이름과 프로필 사진을 가져옵니다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지도를 띄우고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좌표변환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중간선 표시등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다양한 메서드들을 사용하였고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검색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주소값으로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WGS84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좌표를 반환해줍니다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*(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정부 공공 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서울시 열린 데이터에서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대중교통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두 좌표의 지하철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환승정보를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근접 지하철 위치 정보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사용자가 입력한 주소지의 인접 지하철 정보를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반환받을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정보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지하철 역사 내 와이파이 정보를 받아오는데 활용하였습니다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4997-0F66-425E-B9F4-7EF6EB0CBC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6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3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FB0A-16DE-47F7-812D-6181A7E1D96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9AA2-5EC7-491F-A4EE-C279E6008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005457-68E8-47CA-8DFD-AE13EC220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50" t="23532" r="25047" b="6775"/>
          <a:stretch/>
        </p:blipFill>
        <p:spPr>
          <a:xfrm>
            <a:off x="4921308" y="1653567"/>
            <a:ext cx="3849332" cy="3783705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" name="원호 2"/>
          <p:cNvSpPr/>
          <p:nvPr/>
        </p:nvSpPr>
        <p:spPr>
          <a:xfrm>
            <a:off x="4609668" y="1418725"/>
            <a:ext cx="4458123" cy="4290694"/>
          </a:xfrm>
          <a:prstGeom prst="arc">
            <a:avLst>
              <a:gd name="adj1" fmla="val 10500931"/>
              <a:gd name="adj2" fmla="val 15394753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>
            <a:off x="4537527" y="1371212"/>
            <a:ext cx="4382318" cy="4329943"/>
          </a:xfrm>
          <a:prstGeom prst="arc">
            <a:avLst>
              <a:gd name="adj1" fmla="val 833386"/>
              <a:gd name="adj2" fmla="val 3815795"/>
            </a:avLst>
          </a:prstGeom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7868119" y="1243653"/>
            <a:ext cx="1363366" cy="1473954"/>
          </a:xfrm>
          <a:prstGeom prst="line">
            <a:avLst/>
          </a:prstGeom>
          <a:ln w="19050">
            <a:solidFill>
              <a:srgbClr val="F1B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4389581" y="4534955"/>
            <a:ext cx="1363366" cy="1473954"/>
          </a:xfrm>
          <a:prstGeom prst="line">
            <a:avLst/>
          </a:prstGeom>
          <a:ln w="19050">
            <a:solidFill>
              <a:srgbClr val="F1B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231485" y="1243653"/>
            <a:ext cx="804533" cy="0"/>
          </a:xfrm>
          <a:prstGeom prst="line">
            <a:avLst/>
          </a:prstGeom>
          <a:ln w="19050">
            <a:solidFill>
              <a:srgbClr val="F1B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036018" y="1204614"/>
            <a:ext cx="79032" cy="78078"/>
          </a:xfrm>
          <a:prstGeom prst="ellipse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3587662" y="6006328"/>
            <a:ext cx="804533" cy="0"/>
          </a:xfrm>
          <a:prstGeom prst="line">
            <a:avLst/>
          </a:prstGeom>
          <a:ln w="19050">
            <a:solidFill>
              <a:srgbClr val="F1B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511244" y="5967288"/>
            <a:ext cx="79032" cy="78078"/>
          </a:xfrm>
          <a:prstGeom prst="ellipse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A74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15050" y="973781"/>
            <a:ext cx="79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You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1250" y="57754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Me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8722" y="693605"/>
            <a:ext cx="2049337" cy="676014"/>
          </a:xfrm>
          <a:prstGeom prst="rect">
            <a:avLst/>
          </a:prstGeom>
          <a:solidFill>
            <a:srgbClr val="548E8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01543" y="1396201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발표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09086" y="5701155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강수진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김혜연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문상혁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박종찬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하지승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209086" y="5086884"/>
            <a:ext cx="1690814" cy="527463"/>
          </a:xfrm>
          <a:prstGeom prst="rect">
            <a:avLst/>
          </a:prstGeom>
          <a:solidFill>
            <a:srgbClr val="548E8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조조 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B22B263-67B9-426E-A948-EDE107163545}"/>
              </a:ext>
            </a:extLst>
          </p:cNvPr>
          <p:cNvSpPr/>
          <p:nvPr/>
        </p:nvSpPr>
        <p:spPr>
          <a:xfrm>
            <a:off x="6702188" y="3486495"/>
            <a:ext cx="67282" cy="60551"/>
          </a:xfrm>
          <a:prstGeom prst="ellipse">
            <a:avLst/>
          </a:prstGeom>
          <a:solidFill>
            <a:srgbClr val="FF5548"/>
          </a:solidFill>
          <a:ln>
            <a:solidFill>
              <a:srgbClr val="FF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E73AF2B-16EC-4BCD-A031-4A96657991A0}"/>
              </a:ext>
            </a:extLst>
          </p:cNvPr>
          <p:cNvSpPr/>
          <p:nvPr/>
        </p:nvSpPr>
        <p:spPr>
          <a:xfrm rot="19123438">
            <a:off x="6440134" y="2960286"/>
            <a:ext cx="509817" cy="445650"/>
          </a:xfrm>
          <a:custGeom>
            <a:avLst/>
            <a:gdLst>
              <a:gd name="connsiteX0" fmla="*/ 2748341 w 4091957"/>
              <a:gd name="connsiteY0" fmla="*/ 1389614 h 3412753"/>
              <a:gd name="connsiteX1" fmla="*/ 2781408 w 4091957"/>
              <a:gd name="connsiteY1" fmla="*/ 1897656 h 3412753"/>
              <a:gd name="connsiteX2" fmla="*/ 2273366 w 4091957"/>
              <a:gd name="connsiteY2" fmla="*/ 1930723 h 3412753"/>
              <a:gd name="connsiteX3" fmla="*/ 2240299 w 4091957"/>
              <a:gd name="connsiteY3" fmla="*/ 1422681 h 3412753"/>
              <a:gd name="connsiteX4" fmla="*/ 2748341 w 4091957"/>
              <a:gd name="connsiteY4" fmla="*/ 1389614 h 3412753"/>
              <a:gd name="connsiteX5" fmla="*/ 4091957 w 4091957"/>
              <a:gd name="connsiteY5" fmla="*/ 1841400 h 3412753"/>
              <a:gd name="connsiteX6" fmla="*/ 4083890 w 4091957"/>
              <a:gd name="connsiteY6" fmla="*/ 1915901 h 3412753"/>
              <a:gd name="connsiteX7" fmla="*/ 3793789 w 4091957"/>
              <a:gd name="connsiteY7" fmla="*/ 2539410 h 3412753"/>
              <a:gd name="connsiteX8" fmla="*/ 3771054 w 4091957"/>
              <a:gd name="connsiteY8" fmla="*/ 2559934 h 3412753"/>
              <a:gd name="connsiteX9" fmla="*/ 3708927 w 4091957"/>
              <a:gd name="connsiteY9" fmla="*/ 2654602 h 3412753"/>
              <a:gd name="connsiteX10" fmla="*/ 912088 w 4091957"/>
              <a:gd name="connsiteY10" fmla="*/ 3395291 h 3412753"/>
              <a:gd name="connsiteX11" fmla="*/ 788392 w 4091957"/>
              <a:gd name="connsiteY11" fmla="*/ 1939900 h 3412753"/>
              <a:gd name="connsiteX12" fmla="*/ 788680 w 4091957"/>
              <a:gd name="connsiteY12" fmla="*/ 1936510 h 3412753"/>
              <a:gd name="connsiteX13" fmla="*/ 1419972 w 4091957"/>
              <a:gd name="connsiteY13" fmla="*/ 1937652 h 3412753"/>
              <a:gd name="connsiteX14" fmla="*/ 1447929 w 4091957"/>
              <a:gd name="connsiteY14" fmla="*/ 2026618 h 3412753"/>
              <a:gd name="connsiteX15" fmla="*/ 1748825 w 4091957"/>
              <a:gd name="connsiteY15" fmla="*/ 2464183 h 3412753"/>
              <a:gd name="connsiteX16" fmla="*/ 3272951 w 4091957"/>
              <a:gd name="connsiteY16" fmla="*/ 2364982 h 3412753"/>
              <a:gd name="connsiteX17" fmla="*/ 3514590 w 4091957"/>
              <a:gd name="connsiteY17" fmla="*/ 1892104 h 3412753"/>
              <a:gd name="connsiteX18" fmla="*/ 3519683 w 4091957"/>
              <a:gd name="connsiteY18" fmla="*/ 1863214 h 3412753"/>
              <a:gd name="connsiteX19" fmla="*/ 3503552 w 4091957"/>
              <a:gd name="connsiteY19" fmla="*/ 442338 h 3412753"/>
              <a:gd name="connsiteX20" fmla="*/ 3967027 w 4091957"/>
              <a:gd name="connsiteY20" fmla="*/ 1071524 h 3412753"/>
              <a:gd name="connsiteX21" fmla="*/ 3983057 w 4091957"/>
              <a:gd name="connsiteY21" fmla="*/ 1113250 h 3412753"/>
              <a:gd name="connsiteX22" fmla="*/ 3408158 w 4091957"/>
              <a:gd name="connsiteY22" fmla="*/ 1135163 h 3412753"/>
              <a:gd name="connsiteX23" fmla="*/ 3383083 w 4091957"/>
              <a:gd name="connsiteY23" fmla="*/ 1089213 h 3412753"/>
              <a:gd name="connsiteX24" fmla="*/ 3173749 w 4091957"/>
              <a:gd name="connsiteY24" fmla="*/ 840857 h 3412753"/>
              <a:gd name="connsiteX25" fmla="*/ 1649624 w 4091957"/>
              <a:gd name="connsiteY25" fmla="*/ 940058 h 3412753"/>
              <a:gd name="connsiteX26" fmla="*/ 1474251 w 4091957"/>
              <a:gd name="connsiteY26" fmla="*/ 1213454 h 3412753"/>
              <a:gd name="connsiteX27" fmla="*/ 1461432 w 4091957"/>
              <a:gd name="connsiteY27" fmla="*/ 1246549 h 3412753"/>
              <a:gd name="connsiteX28" fmla="*/ 902411 w 4091957"/>
              <a:gd name="connsiteY28" fmla="*/ 1245539 h 3412753"/>
              <a:gd name="connsiteX29" fmla="*/ 902432 w 4091957"/>
              <a:gd name="connsiteY29" fmla="*/ 1245457 h 3412753"/>
              <a:gd name="connsiteX30" fmla="*/ 1 w 4091957"/>
              <a:gd name="connsiteY30" fmla="*/ 1245458 h 3412753"/>
              <a:gd name="connsiteX31" fmla="*/ 0 w 4091957"/>
              <a:gd name="connsiteY31" fmla="*/ 678927 h 3412753"/>
              <a:gd name="connsiteX32" fmla="*/ 1163510 w 4091957"/>
              <a:gd name="connsiteY32" fmla="*/ 678927 h 3412753"/>
              <a:gd name="connsiteX33" fmla="*/ 1172928 w 4091957"/>
              <a:gd name="connsiteY33" fmla="*/ 663791 h 3412753"/>
              <a:gd name="connsiteX34" fmla="*/ 1283985 w 4091957"/>
              <a:gd name="connsiteY34" fmla="*/ 526037 h 3412753"/>
              <a:gd name="connsiteX35" fmla="*/ 1367207 w 4091957"/>
              <a:gd name="connsiteY35" fmla="*/ 454398 h 3412753"/>
              <a:gd name="connsiteX36" fmla="*/ 1386551 w 4091957"/>
              <a:gd name="connsiteY36" fmla="*/ 426382 h 3412753"/>
              <a:gd name="connsiteX37" fmla="*/ 3503552 w 4091957"/>
              <a:gd name="connsiteY37" fmla="*/ 442338 h 34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91957" h="3412753">
                <a:moveTo>
                  <a:pt x="2748341" y="1389614"/>
                </a:moveTo>
                <a:cubicBezTo>
                  <a:pt x="2897764" y="1520775"/>
                  <a:pt x="2912569" y="1748232"/>
                  <a:pt x="2781408" y="1897656"/>
                </a:cubicBezTo>
                <a:cubicBezTo>
                  <a:pt x="2650247" y="2047079"/>
                  <a:pt x="2422790" y="2061884"/>
                  <a:pt x="2273366" y="1930723"/>
                </a:cubicBezTo>
                <a:cubicBezTo>
                  <a:pt x="2123943" y="1799562"/>
                  <a:pt x="2109138" y="1572104"/>
                  <a:pt x="2240299" y="1422681"/>
                </a:cubicBezTo>
                <a:cubicBezTo>
                  <a:pt x="2371460" y="1273257"/>
                  <a:pt x="2598918" y="1258453"/>
                  <a:pt x="2748341" y="1389614"/>
                </a:cubicBezTo>
                <a:close/>
                <a:moveTo>
                  <a:pt x="4091957" y="1841400"/>
                </a:moveTo>
                <a:lnTo>
                  <a:pt x="4083890" y="1915901"/>
                </a:lnTo>
                <a:cubicBezTo>
                  <a:pt x="4047116" y="2144664"/>
                  <a:pt x="3951429" y="2359820"/>
                  <a:pt x="3793789" y="2539410"/>
                </a:cubicBezTo>
                <a:lnTo>
                  <a:pt x="3771054" y="2559934"/>
                </a:lnTo>
                <a:lnTo>
                  <a:pt x="3708927" y="2654602"/>
                </a:lnTo>
                <a:cubicBezTo>
                  <a:pt x="3319902" y="3118547"/>
                  <a:pt x="2452149" y="3500028"/>
                  <a:pt x="912088" y="3395291"/>
                </a:cubicBezTo>
                <a:cubicBezTo>
                  <a:pt x="798283" y="2827732"/>
                  <a:pt x="764529" y="2345056"/>
                  <a:pt x="788392" y="1939900"/>
                </a:cubicBezTo>
                <a:lnTo>
                  <a:pt x="788680" y="1936510"/>
                </a:lnTo>
                <a:lnTo>
                  <a:pt x="1419972" y="1937652"/>
                </a:lnTo>
                <a:lnTo>
                  <a:pt x="1447929" y="2026618"/>
                </a:lnTo>
                <a:cubicBezTo>
                  <a:pt x="1508096" y="2190045"/>
                  <a:pt x="1608741" y="2341220"/>
                  <a:pt x="1748825" y="2464183"/>
                </a:cubicBezTo>
                <a:cubicBezTo>
                  <a:pt x="2197094" y="2857665"/>
                  <a:pt x="2879469" y="2813252"/>
                  <a:pt x="3272951" y="2364982"/>
                </a:cubicBezTo>
                <a:cubicBezTo>
                  <a:pt x="3395915" y="2224898"/>
                  <a:pt x="3476115" y="2061952"/>
                  <a:pt x="3514590" y="1892104"/>
                </a:cubicBezTo>
                <a:lnTo>
                  <a:pt x="3519683" y="1863214"/>
                </a:lnTo>
                <a:close/>
                <a:moveTo>
                  <a:pt x="3503552" y="442338"/>
                </a:moveTo>
                <a:cubicBezTo>
                  <a:pt x="3711283" y="624680"/>
                  <a:pt x="3866788" y="841729"/>
                  <a:pt x="3967027" y="1071524"/>
                </a:cubicBezTo>
                <a:lnTo>
                  <a:pt x="3983057" y="1113250"/>
                </a:lnTo>
                <a:lnTo>
                  <a:pt x="3408158" y="1135163"/>
                </a:lnTo>
                <a:lnTo>
                  <a:pt x="3383083" y="1089213"/>
                </a:lnTo>
                <a:cubicBezTo>
                  <a:pt x="3327653" y="998568"/>
                  <a:pt x="3257800" y="914635"/>
                  <a:pt x="3173749" y="840857"/>
                </a:cubicBezTo>
                <a:cubicBezTo>
                  <a:pt x="2725480" y="447375"/>
                  <a:pt x="2043107" y="491789"/>
                  <a:pt x="1649624" y="940058"/>
                </a:cubicBezTo>
                <a:cubicBezTo>
                  <a:pt x="1575846" y="1024108"/>
                  <a:pt x="1517462" y="1116389"/>
                  <a:pt x="1474251" y="1213454"/>
                </a:cubicBezTo>
                <a:lnTo>
                  <a:pt x="1461432" y="1246549"/>
                </a:lnTo>
                <a:lnTo>
                  <a:pt x="902411" y="1245539"/>
                </a:lnTo>
                <a:lnTo>
                  <a:pt x="902432" y="1245457"/>
                </a:lnTo>
                <a:lnTo>
                  <a:pt x="1" y="1245458"/>
                </a:lnTo>
                <a:lnTo>
                  <a:pt x="0" y="678927"/>
                </a:lnTo>
                <a:lnTo>
                  <a:pt x="1163510" y="678927"/>
                </a:lnTo>
                <a:lnTo>
                  <a:pt x="1172928" y="663791"/>
                </a:lnTo>
                <a:cubicBezTo>
                  <a:pt x="1208449" y="613718"/>
                  <a:pt x="1245584" y="567838"/>
                  <a:pt x="1283985" y="526037"/>
                </a:cubicBezTo>
                <a:lnTo>
                  <a:pt x="1367207" y="454398"/>
                </a:lnTo>
                <a:lnTo>
                  <a:pt x="1386551" y="426382"/>
                </a:lnTo>
                <a:cubicBezTo>
                  <a:pt x="1890998" y="-148302"/>
                  <a:pt x="2838813" y="-141157"/>
                  <a:pt x="3503552" y="442338"/>
                </a:cubicBezTo>
                <a:close/>
              </a:path>
            </a:pathLst>
          </a:custGeom>
          <a:solidFill>
            <a:srgbClr val="FF6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30" y="214941"/>
            <a:ext cx="511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NAVER Developers,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기상청</a:t>
            </a:r>
          </a:p>
        </p:txBody>
      </p:sp>
      <p:sp>
        <p:nvSpPr>
          <p:cNvPr id="53" name="직사각형 52"/>
          <p:cNvSpPr/>
          <p:nvPr/>
        </p:nvSpPr>
        <p:spPr>
          <a:xfrm flipV="1">
            <a:off x="5281405" y="192061"/>
            <a:ext cx="136533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A0E253-8316-4737-929A-F2CA6BD89CBD}"/>
              </a:ext>
            </a:extLst>
          </p:cNvPr>
          <p:cNvGrpSpPr/>
          <p:nvPr/>
        </p:nvGrpSpPr>
        <p:grpSpPr>
          <a:xfrm>
            <a:off x="2809875" y="1765356"/>
            <a:ext cx="3286125" cy="3164618"/>
            <a:chOff x="2371725" y="1188802"/>
            <a:chExt cx="3724275" cy="3726000"/>
          </a:xfrm>
        </p:grpSpPr>
        <p:sp>
          <p:nvSpPr>
            <p:cNvPr id="7" name="타원 6"/>
            <p:cNvSpPr/>
            <p:nvPr/>
          </p:nvSpPr>
          <p:spPr>
            <a:xfrm>
              <a:off x="2957385" y="1767111"/>
              <a:ext cx="2520000" cy="2520000"/>
            </a:xfrm>
            <a:prstGeom prst="ellipse">
              <a:avLst/>
            </a:prstGeom>
            <a:solidFill>
              <a:srgbClr val="C5DBD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호 4"/>
            <p:cNvSpPr/>
            <p:nvPr/>
          </p:nvSpPr>
          <p:spPr>
            <a:xfrm>
              <a:off x="2371725" y="1188802"/>
              <a:ext cx="3724275" cy="3726000"/>
            </a:xfrm>
            <a:prstGeom prst="arc">
              <a:avLst>
                <a:gd name="adj1" fmla="val 11078518"/>
                <a:gd name="adj2" fmla="val 16703375"/>
              </a:avLst>
            </a:prstGeom>
            <a:ln w="19050" cap="rnd">
              <a:solidFill>
                <a:srgbClr val="C5D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>
              <a:off x="2775467" y="1567533"/>
              <a:ext cx="2934000" cy="2934000"/>
            </a:xfrm>
            <a:prstGeom prst="arc">
              <a:avLst>
                <a:gd name="adj1" fmla="val 18585542"/>
                <a:gd name="adj2" fmla="val 1079482"/>
              </a:avLst>
            </a:prstGeom>
            <a:ln w="28575" cap="rnd">
              <a:solidFill>
                <a:srgbClr val="C5D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>
              <a:off x="3229351" y="2069327"/>
              <a:ext cx="2034000" cy="2034000"/>
            </a:xfrm>
            <a:prstGeom prst="arc">
              <a:avLst>
                <a:gd name="adj1" fmla="val 4970210"/>
                <a:gd name="adj2" fmla="val 9095993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>
            <a:cxnSpLocks/>
          </p:cNvCxnSpPr>
          <p:nvPr/>
        </p:nvCxnSpPr>
        <p:spPr>
          <a:xfrm flipV="1">
            <a:off x="3010468" y="4472531"/>
            <a:ext cx="1023870" cy="1292393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2420430" y="5761605"/>
            <a:ext cx="588557" cy="118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327220" y="5698605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8667" y="5347449"/>
            <a:ext cx="1967072" cy="794616"/>
            <a:chOff x="786107" y="1633473"/>
            <a:chExt cx="1684201" cy="794616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786107" y="1633473"/>
              <a:ext cx="1684201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3602" y="1799948"/>
              <a:ext cx="138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파파고</a:t>
              </a:r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2" name="사각형: 잘린 위쪽 모서리 51">
            <a:extLst>
              <a:ext uri="{FF2B5EF4-FFF2-40B4-BE49-F238E27FC236}">
                <a16:creationId xmlns:a16="http://schemas.microsoft.com/office/drawing/2014/main" id="{CDB0BD76-DF5D-4E46-B30A-412625FB023A}"/>
              </a:ext>
            </a:extLst>
          </p:cNvPr>
          <p:cNvSpPr/>
          <p:nvPr/>
        </p:nvSpPr>
        <p:spPr>
          <a:xfrm rot="16200000">
            <a:off x="4156008" y="2404009"/>
            <a:ext cx="542051" cy="1887313"/>
          </a:xfrm>
          <a:prstGeom prst="snip2SameRect">
            <a:avLst>
              <a:gd name="adj1" fmla="val 14718"/>
              <a:gd name="adj2" fmla="val 1491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7EC1BA-4687-4B59-B7C5-48896AEAC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4" t="12810" r="55228" b="76525"/>
          <a:stretch/>
        </p:blipFill>
        <p:spPr>
          <a:xfrm>
            <a:off x="3639401" y="3129460"/>
            <a:ext cx="914863" cy="2787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B80FB5-6047-4E00-8341-72826B483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81" t="12810" r="25781" b="78309"/>
          <a:stretch/>
        </p:blipFill>
        <p:spPr>
          <a:xfrm>
            <a:off x="3891558" y="3351582"/>
            <a:ext cx="1363271" cy="232146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489E5FED-2632-41E7-B56D-30901CC76F97}"/>
              </a:ext>
            </a:extLst>
          </p:cNvPr>
          <p:cNvSpPr/>
          <p:nvPr/>
        </p:nvSpPr>
        <p:spPr>
          <a:xfrm>
            <a:off x="6119970" y="2704194"/>
            <a:ext cx="2223529" cy="2138596"/>
          </a:xfrm>
          <a:prstGeom prst="ellipse">
            <a:avLst/>
          </a:prstGeom>
          <a:solidFill>
            <a:srgbClr val="C5DBD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081DD3-A296-49C6-9D8D-B8B68D8C33E5}"/>
              </a:ext>
            </a:extLst>
          </p:cNvPr>
          <p:cNvCxnSpPr>
            <a:cxnSpLocks/>
          </p:cNvCxnSpPr>
          <p:nvPr/>
        </p:nvCxnSpPr>
        <p:spPr>
          <a:xfrm flipV="1">
            <a:off x="7425461" y="1538169"/>
            <a:ext cx="734603" cy="1082817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5C61B1A-87AF-4B97-95C7-FE3E700C8E74}"/>
              </a:ext>
            </a:extLst>
          </p:cNvPr>
          <p:cNvCxnSpPr/>
          <p:nvPr/>
        </p:nvCxnSpPr>
        <p:spPr>
          <a:xfrm flipH="1">
            <a:off x="8160064" y="1536966"/>
            <a:ext cx="1537251" cy="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452DA5F-E5A0-47CD-9144-E751B7D9A6DD}"/>
              </a:ext>
            </a:extLst>
          </p:cNvPr>
          <p:cNvSpPr/>
          <p:nvPr/>
        </p:nvSpPr>
        <p:spPr>
          <a:xfrm>
            <a:off x="9699307" y="1478238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E2FDE7-CDD1-4333-8999-7B3B927EF68E}"/>
              </a:ext>
            </a:extLst>
          </p:cNvPr>
          <p:cNvGrpSpPr/>
          <p:nvPr/>
        </p:nvGrpSpPr>
        <p:grpSpPr>
          <a:xfrm>
            <a:off x="9834300" y="1156735"/>
            <a:ext cx="2171384" cy="794616"/>
            <a:chOff x="8442018" y="1332624"/>
            <a:chExt cx="2171384" cy="794616"/>
          </a:xfrm>
        </p:grpSpPr>
        <p:sp>
          <p:nvSpPr>
            <p:cNvPr id="59" name="모서리가 둥근 직사각형 34">
              <a:extLst>
                <a:ext uri="{FF2B5EF4-FFF2-40B4-BE49-F238E27FC236}">
                  <a16:creationId xmlns:a16="http://schemas.microsoft.com/office/drawing/2014/main" id="{A273774B-5991-4A6F-B5DB-B3EDE281E00F}"/>
                </a:ext>
              </a:extLst>
            </p:cNvPr>
            <p:cNvSpPr/>
            <p:nvPr/>
          </p:nvSpPr>
          <p:spPr>
            <a:xfrm>
              <a:off x="8442018" y="1332624"/>
              <a:ext cx="2171384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73D99E-F13C-4776-8A48-8BB7ACA5ABF7}"/>
                </a:ext>
              </a:extLst>
            </p:cNvPr>
            <p:cNvSpPr txBox="1"/>
            <p:nvPr/>
          </p:nvSpPr>
          <p:spPr>
            <a:xfrm>
              <a:off x="8524369" y="1499099"/>
              <a:ext cx="2089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현재 날씨 정보</a:t>
              </a:r>
            </a:p>
          </p:txBody>
        </p:sp>
      </p:grpSp>
      <p:sp>
        <p:nvSpPr>
          <p:cNvPr id="61" name="원호 60">
            <a:extLst>
              <a:ext uri="{FF2B5EF4-FFF2-40B4-BE49-F238E27FC236}">
                <a16:creationId xmlns:a16="http://schemas.microsoft.com/office/drawing/2014/main" id="{958609BA-3536-4FB3-A069-1E0000FBBCE9}"/>
              </a:ext>
            </a:extLst>
          </p:cNvPr>
          <p:cNvSpPr/>
          <p:nvPr/>
        </p:nvSpPr>
        <p:spPr>
          <a:xfrm>
            <a:off x="5511131" y="2215545"/>
            <a:ext cx="3286125" cy="3162067"/>
          </a:xfrm>
          <a:prstGeom prst="arc">
            <a:avLst>
              <a:gd name="adj1" fmla="val 18446020"/>
              <a:gd name="adj2" fmla="val 1174229"/>
            </a:avLst>
          </a:prstGeom>
          <a:ln w="19050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D4CD887F-A2CA-42F9-BF1A-8D6B8A7AE871}"/>
              </a:ext>
            </a:extLst>
          </p:cNvPr>
          <p:cNvSpPr/>
          <p:nvPr/>
        </p:nvSpPr>
        <p:spPr>
          <a:xfrm>
            <a:off x="5945812" y="2491097"/>
            <a:ext cx="2588824" cy="2489937"/>
          </a:xfrm>
          <a:prstGeom prst="arc">
            <a:avLst>
              <a:gd name="adj1" fmla="val 5606787"/>
              <a:gd name="adj2" fmla="val 10421029"/>
            </a:avLst>
          </a:prstGeom>
          <a:ln w="28575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2816D6CA-D218-447C-B877-703B10DBE3B5}"/>
              </a:ext>
            </a:extLst>
          </p:cNvPr>
          <p:cNvSpPr/>
          <p:nvPr/>
        </p:nvSpPr>
        <p:spPr>
          <a:xfrm>
            <a:off x="6408612" y="2948841"/>
            <a:ext cx="1794706" cy="1726153"/>
          </a:xfrm>
          <a:prstGeom prst="arc">
            <a:avLst>
              <a:gd name="adj1" fmla="val 14160446"/>
              <a:gd name="adj2" fmla="val 19498854"/>
            </a:avLst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잘린 위쪽 모서리 78">
            <a:extLst>
              <a:ext uri="{FF2B5EF4-FFF2-40B4-BE49-F238E27FC236}">
                <a16:creationId xmlns:a16="http://schemas.microsoft.com/office/drawing/2014/main" id="{F45C6C55-99AC-4D27-A555-2C429C29CD2A}"/>
              </a:ext>
            </a:extLst>
          </p:cNvPr>
          <p:cNvSpPr/>
          <p:nvPr/>
        </p:nvSpPr>
        <p:spPr>
          <a:xfrm rot="16200000">
            <a:off x="6972142" y="2877784"/>
            <a:ext cx="542051" cy="1887313"/>
          </a:xfrm>
          <a:prstGeom prst="snip2SameRect">
            <a:avLst>
              <a:gd name="adj1" fmla="val 14718"/>
              <a:gd name="adj2" fmla="val 1491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DF37F14-1AFE-4DB6-B798-AF3DD3A444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t="9146" r="15411" b="12291"/>
          <a:stretch/>
        </p:blipFill>
        <p:spPr>
          <a:xfrm>
            <a:off x="6515101" y="3561148"/>
            <a:ext cx="1393031" cy="52674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2AD5E4-F8B9-4794-BAE1-39D696F9EA20}"/>
              </a:ext>
            </a:extLst>
          </p:cNvPr>
          <p:cNvSpPr/>
          <p:nvPr/>
        </p:nvSpPr>
        <p:spPr>
          <a:xfrm>
            <a:off x="10858500" y="6099763"/>
            <a:ext cx="1147184" cy="545253"/>
          </a:xfrm>
          <a:prstGeom prst="rect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API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2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1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4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399" y="2310825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9400" y="2895600"/>
            <a:ext cx="7028544" cy="2576739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spc="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Implement</a:t>
            </a:r>
            <a:endParaRPr lang="ko-KR" altLang="en-US" sz="8000" spc="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3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9E0F1F-86F7-46B8-B653-6E2538709471}"/>
              </a:ext>
            </a:extLst>
          </p:cNvPr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BBD49E-633B-458F-88CF-30396EA1509F}"/>
              </a:ext>
            </a:extLst>
          </p:cNvPr>
          <p:cNvSpPr txBox="1"/>
          <p:nvPr/>
        </p:nvSpPr>
        <p:spPr>
          <a:xfrm>
            <a:off x="309561" y="19367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순서도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55C7CC-54A8-4619-8DF8-A7104A6F4423}"/>
              </a:ext>
            </a:extLst>
          </p:cNvPr>
          <p:cNvSpPr/>
          <p:nvPr/>
        </p:nvSpPr>
        <p:spPr>
          <a:xfrm flipV="1">
            <a:off x="2240087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3C76D2A2-2213-4660-AE07-CAAA898E078B}"/>
              </a:ext>
            </a:extLst>
          </p:cNvPr>
          <p:cNvSpPr/>
          <p:nvPr/>
        </p:nvSpPr>
        <p:spPr>
          <a:xfrm>
            <a:off x="513131" y="1936143"/>
            <a:ext cx="1412788" cy="523219"/>
          </a:xfrm>
          <a:custGeom>
            <a:avLst/>
            <a:gdLst>
              <a:gd name="connsiteX0" fmla="*/ 0 w 1412788"/>
              <a:gd name="connsiteY0" fmla="*/ 0 h 523219"/>
              <a:gd name="connsiteX1" fmla="*/ 1150823 w 1412788"/>
              <a:gd name="connsiteY1" fmla="*/ 0 h 523219"/>
              <a:gd name="connsiteX2" fmla="*/ 1412788 w 1412788"/>
              <a:gd name="connsiteY2" fmla="*/ 261965 h 523219"/>
              <a:gd name="connsiteX3" fmla="*/ 1151533 w 1412788"/>
              <a:gd name="connsiteY3" fmla="*/ 523219 h 523219"/>
              <a:gd name="connsiteX4" fmla="*/ 0 w 1412788"/>
              <a:gd name="connsiteY4" fmla="*/ 523219 h 523219"/>
              <a:gd name="connsiteX5" fmla="*/ 261610 w 1412788"/>
              <a:gd name="connsiteY5" fmla="*/ 261609 h 523219"/>
              <a:gd name="connsiteX6" fmla="*/ 0 w 1412788"/>
              <a:gd name="connsiteY6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88" h="523219">
                <a:moveTo>
                  <a:pt x="0" y="0"/>
                </a:moveTo>
                <a:lnTo>
                  <a:pt x="1150823" y="0"/>
                </a:lnTo>
                <a:lnTo>
                  <a:pt x="1412788" y="261965"/>
                </a:lnTo>
                <a:lnTo>
                  <a:pt x="1151533" y="523219"/>
                </a:lnTo>
                <a:lnTo>
                  <a:pt x="0" y="523219"/>
                </a:lnTo>
                <a:lnTo>
                  <a:pt x="261610" y="261609"/>
                </a:lnTo>
                <a:lnTo>
                  <a:pt x="0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892B89-E305-49A3-9F0D-F249EE38E2FC}"/>
              </a:ext>
            </a:extLst>
          </p:cNvPr>
          <p:cNvSpPr/>
          <p:nvPr/>
        </p:nvSpPr>
        <p:spPr>
          <a:xfrm>
            <a:off x="2088391" y="1936143"/>
            <a:ext cx="2167121" cy="523219"/>
          </a:xfrm>
          <a:custGeom>
            <a:avLst/>
            <a:gdLst>
              <a:gd name="connsiteX0" fmla="*/ 0 w 2167121"/>
              <a:gd name="connsiteY0" fmla="*/ 0 h 523219"/>
              <a:gd name="connsiteX1" fmla="*/ 1907269 w 2167121"/>
              <a:gd name="connsiteY1" fmla="*/ 0 h 523219"/>
              <a:gd name="connsiteX2" fmla="*/ 2167121 w 2167121"/>
              <a:gd name="connsiteY2" fmla="*/ 259852 h 523219"/>
              <a:gd name="connsiteX3" fmla="*/ 1903753 w 2167121"/>
              <a:gd name="connsiteY3" fmla="*/ 523219 h 523219"/>
              <a:gd name="connsiteX4" fmla="*/ 710 w 2167121"/>
              <a:gd name="connsiteY4" fmla="*/ 523219 h 523219"/>
              <a:gd name="connsiteX5" fmla="*/ 261964 w 2167121"/>
              <a:gd name="connsiteY5" fmla="*/ 261965 h 523219"/>
              <a:gd name="connsiteX6" fmla="*/ 0 w 2167121"/>
              <a:gd name="connsiteY6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7121" h="523219">
                <a:moveTo>
                  <a:pt x="0" y="0"/>
                </a:moveTo>
                <a:lnTo>
                  <a:pt x="1907269" y="0"/>
                </a:lnTo>
                <a:lnTo>
                  <a:pt x="2167121" y="259852"/>
                </a:lnTo>
                <a:lnTo>
                  <a:pt x="1903753" y="523219"/>
                </a:lnTo>
                <a:lnTo>
                  <a:pt x="710" y="523219"/>
                </a:lnTo>
                <a:lnTo>
                  <a:pt x="261964" y="261965"/>
                </a:lnTo>
                <a:lnTo>
                  <a:pt x="0" y="0"/>
                </a:lnTo>
                <a:close/>
              </a:path>
            </a:pathLst>
          </a:custGeom>
          <a:solidFill>
            <a:srgbClr val="8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5A3A2A-147D-40FB-AEB2-B5E0246C5983}"/>
              </a:ext>
            </a:extLst>
          </p:cNvPr>
          <p:cNvGrpSpPr/>
          <p:nvPr/>
        </p:nvGrpSpPr>
        <p:grpSpPr>
          <a:xfrm>
            <a:off x="2154723" y="2501578"/>
            <a:ext cx="1750355" cy="777117"/>
            <a:chOff x="616485" y="1595746"/>
            <a:chExt cx="1750355" cy="77711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4B6895D-1BA1-4A72-AD46-78C19393ACE8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BAD4D47-30FD-4C37-85FC-34DEBB8EC037}"/>
                </a:ext>
              </a:extLst>
            </p:cNvPr>
            <p:cNvSpPr txBox="1"/>
            <p:nvPr/>
          </p:nvSpPr>
          <p:spPr>
            <a:xfrm>
              <a:off x="616485" y="1595746"/>
              <a:ext cx="1750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주소검색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주소명으로 </a:t>
              </a:r>
              <a:endParaRPr lang="en-US" altLang="ko-KR" sz="1400" dirty="0">
                <a:solidFill>
                  <a:srgbClr val="F1BF7D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Wgs84 </a:t>
              </a:r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좌표값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추출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390743C-4DA5-4DDC-8822-75BF8E068BF6}"/>
              </a:ext>
            </a:extLst>
          </p:cNvPr>
          <p:cNvGrpSpPr/>
          <p:nvPr/>
        </p:nvGrpSpPr>
        <p:grpSpPr>
          <a:xfrm>
            <a:off x="4345645" y="1024549"/>
            <a:ext cx="1750355" cy="777117"/>
            <a:chOff x="616485" y="1595746"/>
            <a:chExt cx="1750355" cy="777117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7C6EA58-CAC3-4AFA-AB54-A50D5659E429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4A6F439-CD54-45E2-92E0-D923F8F03590}"/>
                </a:ext>
              </a:extLst>
            </p:cNvPr>
            <p:cNvSpPr txBox="1"/>
            <p:nvPr/>
          </p:nvSpPr>
          <p:spPr>
            <a:xfrm>
              <a:off x="616485" y="1595746"/>
              <a:ext cx="1750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좌표 변환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WGS84 -&gt; WTM </a:t>
              </a:r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좌표값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추출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752329-4EC2-43DE-B82D-D89572FAFE6F}"/>
              </a:ext>
            </a:extLst>
          </p:cNvPr>
          <p:cNvGrpSpPr/>
          <p:nvPr/>
        </p:nvGrpSpPr>
        <p:grpSpPr>
          <a:xfrm>
            <a:off x="6531199" y="2539158"/>
            <a:ext cx="1750355" cy="777117"/>
            <a:chOff x="616485" y="1595746"/>
            <a:chExt cx="1750355" cy="777117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876D104-B46E-461E-9734-923A4DF2669D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5B5DDC7-29D7-4453-A57C-85E19CA5A80F}"/>
                </a:ext>
              </a:extLst>
            </p:cNvPr>
            <p:cNvSpPr txBox="1"/>
            <p:nvPr/>
          </p:nvSpPr>
          <p:spPr>
            <a:xfrm>
              <a:off x="616485" y="1710046"/>
              <a:ext cx="17503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인근 지하철 위치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WTM </a:t>
              </a:r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좌표값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추출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9A548AA-C167-453A-8240-052D5F8D30E8}"/>
              </a:ext>
            </a:extLst>
          </p:cNvPr>
          <p:cNvGrpSpPr/>
          <p:nvPr/>
        </p:nvGrpSpPr>
        <p:grpSpPr>
          <a:xfrm>
            <a:off x="8529645" y="1042944"/>
            <a:ext cx="1750355" cy="777117"/>
            <a:chOff x="616485" y="1595746"/>
            <a:chExt cx="1750355" cy="777117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A231B3B-6AE1-4A04-A1B8-C5D1EFB1F3D9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AAB0D6D-CD88-4211-88EE-361F52423AB3}"/>
                </a:ext>
              </a:extLst>
            </p:cNvPr>
            <p:cNvSpPr txBox="1"/>
            <p:nvPr/>
          </p:nvSpPr>
          <p:spPr>
            <a:xfrm>
              <a:off x="616485" y="1595746"/>
              <a:ext cx="1750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좌표 변환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WTM  -&gt; WGS84 </a:t>
              </a:r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좌표값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추출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0073BF2-015A-4374-B64F-53A4D277A9E9}"/>
              </a:ext>
            </a:extLst>
          </p:cNvPr>
          <p:cNvGrpSpPr/>
          <p:nvPr/>
        </p:nvGrpSpPr>
        <p:grpSpPr>
          <a:xfrm>
            <a:off x="9281645" y="3279890"/>
            <a:ext cx="1750355" cy="1041451"/>
            <a:chOff x="621897" y="1331413"/>
            <a:chExt cx="1750355" cy="1041451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6F52747D-9829-474D-B938-6EC2A1BBD807}"/>
                </a:ext>
              </a:extLst>
            </p:cNvPr>
            <p:cNvSpPr/>
            <p:nvPr/>
          </p:nvSpPr>
          <p:spPr>
            <a:xfrm>
              <a:off x="701849" y="1336646"/>
              <a:ext cx="1579629" cy="103621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F1B6955-1528-4A36-A103-135DBA69E941}"/>
                </a:ext>
              </a:extLst>
            </p:cNvPr>
            <p:cNvSpPr txBox="1"/>
            <p:nvPr/>
          </p:nvSpPr>
          <p:spPr>
            <a:xfrm>
              <a:off x="621897" y="1331413"/>
              <a:ext cx="175035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이전 상황 반복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주소검색</a:t>
              </a:r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-&gt;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좌표변환</a:t>
              </a:r>
              <a:endParaRPr lang="en-US" altLang="ko-KR" sz="1400" dirty="0">
                <a:solidFill>
                  <a:srgbClr val="F1BF7D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-&gt;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인근지하철 위치</a:t>
              </a:r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-&gt; 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좌표변환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FA371F2-BE9B-47DB-936A-6F1F574CBDD2}"/>
              </a:ext>
            </a:extLst>
          </p:cNvPr>
          <p:cNvGrpSpPr/>
          <p:nvPr/>
        </p:nvGrpSpPr>
        <p:grpSpPr>
          <a:xfrm>
            <a:off x="8812250" y="5842932"/>
            <a:ext cx="1750355" cy="777117"/>
            <a:chOff x="616485" y="1595746"/>
            <a:chExt cx="1750355" cy="777117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C5411013-8783-42F0-A2D1-390492C11C49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688F57B-4DF8-4E95-BF19-5962E35C0FEA}"/>
                </a:ext>
              </a:extLst>
            </p:cNvPr>
            <p:cNvSpPr txBox="1"/>
            <p:nvPr/>
          </p:nvSpPr>
          <p:spPr>
            <a:xfrm>
              <a:off x="616485" y="1595746"/>
              <a:ext cx="1750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중간위치 계산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WTM  -&gt; WGS84 </a:t>
              </a:r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좌표값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추출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F973F4A-F78E-44CF-BF56-EA743BFF587A}"/>
              </a:ext>
            </a:extLst>
          </p:cNvPr>
          <p:cNvGrpSpPr/>
          <p:nvPr/>
        </p:nvGrpSpPr>
        <p:grpSpPr>
          <a:xfrm>
            <a:off x="6477351" y="4398639"/>
            <a:ext cx="1750355" cy="728483"/>
            <a:chOff x="608502" y="1336646"/>
            <a:chExt cx="1750355" cy="1036218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DF1CE86-9E54-4560-815A-B54ACE14CE12}"/>
                </a:ext>
              </a:extLst>
            </p:cNvPr>
            <p:cNvSpPr/>
            <p:nvPr/>
          </p:nvSpPr>
          <p:spPr>
            <a:xfrm>
              <a:off x="701849" y="1336646"/>
              <a:ext cx="1579629" cy="103621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D6DA012-ADA1-4288-BEFA-015841CCB67B}"/>
                </a:ext>
              </a:extLst>
            </p:cNvPr>
            <p:cNvSpPr txBox="1"/>
            <p:nvPr/>
          </p:nvSpPr>
          <p:spPr>
            <a:xfrm>
              <a:off x="608502" y="1442227"/>
              <a:ext cx="1750355" cy="78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지하철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환승정보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환승정보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반환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E93DB67-17F7-48E8-9BA3-3FA2931CEA82}"/>
              </a:ext>
            </a:extLst>
          </p:cNvPr>
          <p:cNvGrpSpPr/>
          <p:nvPr/>
        </p:nvGrpSpPr>
        <p:grpSpPr>
          <a:xfrm>
            <a:off x="-9899" y="1052127"/>
            <a:ext cx="1750355" cy="777117"/>
            <a:chOff x="616485" y="1595746"/>
            <a:chExt cx="1750355" cy="777117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149D79A-D740-467C-992E-1A49400E6C06}"/>
                </a:ext>
              </a:extLst>
            </p:cNvPr>
            <p:cNvSpPr/>
            <p:nvPr/>
          </p:nvSpPr>
          <p:spPr>
            <a:xfrm>
              <a:off x="701849" y="1595746"/>
              <a:ext cx="1579629" cy="777117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3EB109D-004D-4B33-BCBF-AA76D4D7EA65}"/>
                </a:ext>
              </a:extLst>
            </p:cNvPr>
            <p:cNvSpPr txBox="1"/>
            <p:nvPr/>
          </p:nvSpPr>
          <p:spPr>
            <a:xfrm>
              <a:off x="616485" y="1595746"/>
              <a:ext cx="17503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카카오 로그인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카카오 프로필 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정보 반환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4879D1D9-BF2B-41DA-A49E-32D9BDE43A45}"/>
              </a:ext>
            </a:extLst>
          </p:cNvPr>
          <p:cNvSpPr/>
          <p:nvPr/>
        </p:nvSpPr>
        <p:spPr>
          <a:xfrm>
            <a:off x="11260479" y="3370084"/>
            <a:ext cx="873361" cy="854060"/>
          </a:xfrm>
          <a:custGeom>
            <a:avLst/>
            <a:gdLst>
              <a:gd name="connsiteX0" fmla="*/ 397743 w 734958"/>
              <a:gd name="connsiteY0" fmla="*/ 1676 h 854060"/>
              <a:gd name="connsiteX1" fmla="*/ 585098 w 734958"/>
              <a:gd name="connsiteY1" fmla="*/ 83884 h 854060"/>
              <a:gd name="connsiteX2" fmla="*/ 720992 w 734958"/>
              <a:gd name="connsiteY2" fmla="*/ 543135 h 854060"/>
              <a:gd name="connsiteX3" fmla="*/ 339442 w 734958"/>
              <a:gd name="connsiteY3" fmla="*/ 853049 h 854060"/>
              <a:gd name="connsiteX4" fmla="*/ 0 w 734958"/>
              <a:gd name="connsiteY4" fmla="*/ 499561 h 854060"/>
              <a:gd name="connsiteX5" fmla="*/ 1 w 734958"/>
              <a:gd name="connsiteY5" fmla="*/ 499561 h 854060"/>
              <a:gd name="connsiteX6" fmla="*/ 76415 w 734958"/>
              <a:gd name="connsiteY6" fmla="*/ 416133 h 854060"/>
              <a:gd name="connsiteX7" fmla="*/ 167385 w 734958"/>
              <a:gd name="connsiteY7" fmla="*/ 505885 h 854060"/>
              <a:gd name="connsiteX8" fmla="*/ 385404 w 734958"/>
              <a:gd name="connsiteY8" fmla="*/ 689437 h 854060"/>
              <a:gd name="connsiteX9" fmla="*/ 568436 w 734958"/>
              <a:gd name="connsiteY9" fmla="*/ 473253 h 854060"/>
              <a:gd name="connsiteX10" fmla="*/ 487628 w 734958"/>
              <a:gd name="connsiteY10" fmla="*/ 214848 h 854060"/>
              <a:gd name="connsiteX11" fmla="*/ 268520 w 734958"/>
              <a:gd name="connsiteY11" fmla="*/ 193539 h 854060"/>
              <a:gd name="connsiteX12" fmla="*/ 233474 w 734958"/>
              <a:gd name="connsiteY12" fmla="*/ 229313 h 854060"/>
              <a:gd name="connsiteX13" fmla="*/ 234281 w 734958"/>
              <a:gd name="connsiteY13" fmla="*/ 231584 h 854060"/>
              <a:gd name="connsiteX14" fmla="*/ 185436 w 734958"/>
              <a:gd name="connsiteY14" fmla="*/ 299453 h 854060"/>
              <a:gd name="connsiteX15" fmla="*/ 150328 w 734958"/>
              <a:gd name="connsiteY15" fmla="*/ 200594 h 854060"/>
              <a:gd name="connsiteX16" fmla="*/ 45437 w 734958"/>
              <a:gd name="connsiteY16" fmla="*/ 198697 h 854060"/>
              <a:gd name="connsiteX17" fmla="*/ 94282 w 734958"/>
              <a:gd name="connsiteY17" fmla="*/ 130828 h 854060"/>
              <a:gd name="connsiteX18" fmla="*/ 98629 w 734958"/>
              <a:gd name="connsiteY18" fmla="*/ 130907 h 854060"/>
              <a:gd name="connsiteX19" fmla="*/ 147007 w 734958"/>
              <a:gd name="connsiteY19" fmla="*/ 81662 h 854060"/>
              <a:gd name="connsiteX20" fmla="*/ 397743 w 734958"/>
              <a:gd name="connsiteY20" fmla="*/ 1676 h 8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34958" h="854060">
                <a:moveTo>
                  <a:pt x="397743" y="1676"/>
                </a:moveTo>
                <a:cubicBezTo>
                  <a:pt x="463614" y="8423"/>
                  <a:pt x="528555" y="35569"/>
                  <a:pt x="585098" y="83884"/>
                </a:cubicBezTo>
                <a:cubicBezTo>
                  <a:pt x="708721" y="189517"/>
                  <a:pt x="762821" y="372348"/>
                  <a:pt x="720992" y="543135"/>
                </a:cubicBezTo>
                <a:cubicBezTo>
                  <a:pt x="673374" y="737559"/>
                  <a:pt x="514162" y="866879"/>
                  <a:pt x="339442" y="853049"/>
                </a:cubicBezTo>
                <a:cubicBezTo>
                  <a:pt x="169189" y="839573"/>
                  <a:pt x="28987" y="693569"/>
                  <a:pt x="0" y="499561"/>
                </a:cubicBezTo>
                <a:lnTo>
                  <a:pt x="1" y="499561"/>
                </a:lnTo>
                <a:lnTo>
                  <a:pt x="76415" y="416133"/>
                </a:lnTo>
                <a:lnTo>
                  <a:pt x="167385" y="505885"/>
                </a:lnTo>
                <a:cubicBezTo>
                  <a:pt x="196721" y="625241"/>
                  <a:pt x="287784" y="701908"/>
                  <a:pt x="385404" y="689437"/>
                </a:cubicBezTo>
                <a:cubicBezTo>
                  <a:pt x="477473" y="677675"/>
                  <a:pt x="552217" y="589393"/>
                  <a:pt x="568436" y="473253"/>
                </a:cubicBezTo>
                <a:cubicBezTo>
                  <a:pt x="582221" y="374537"/>
                  <a:pt x="550905" y="274395"/>
                  <a:pt x="487628" y="214848"/>
                </a:cubicBezTo>
                <a:cubicBezTo>
                  <a:pt x="422057" y="153142"/>
                  <a:pt x="336782" y="147838"/>
                  <a:pt x="268520" y="193539"/>
                </a:cubicBezTo>
                <a:lnTo>
                  <a:pt x="233474" y="229313"/>
                </a:lnTo>
                <a:lnTo>
                  <a:pt x="234281" y="231584"/>
                </a:lnTo>
                <a:lnTo>
                  <a:pt x="185436" y="299453"/>
                </a:lnTo>
                <a:lnTo>
                  <a:pt x="150328" y="200594"/>
                </a:lnTo>
                <a:lnTo>
                  <a:pt x="45437" y="198697"/>
                </a:lnTo>
                <a:lnTo>
                  <a:pt x="94282" y="130828"/>
                </a:lnTo>
                <a:lnTo>
                  <a:pt x="98629" y="130907"/>
                </a:lnTo>
                <a:lnTo>
                  <a:pt x="147007" y="81662"/>
                </a:lnTo>
                <a:cubicBezTo>
                  <a:pt x="220437" y="19951"/>
                  <a:pt x="309916" y="-7319"/>
                  <a:pt x="397743" y="1676"/>
                </a:cubicBez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3D82DC1-BEE9-404A-BA71-6BC476B7BABA}"/>
              </a:ext>
            </a:extLst>
          </p:cNvPr>
          <p:cNvGrpSpPr/>
          <p:nvPr/>
        </p:nvGrpSpPr>
        <p:grpSpPr>
          <a:xfrm>
            <a:off x="4490442" y="5850801"/>
            <a:ext cx="1750355" cy="728483"/>
            <a:chOff x="608502" y="1336646"/>
            <a:chExt cx="1750355" cy="1036218"/>
          </a:xfrm>
        </p:grpSpPr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0C0079B5-7C36-461C-A4A3-61F32EF6A453}"/>
                </a:ext>
              </a:extLst>
            </p:cNvPr>
            <p:cNvSpPr/>
            <p:nvPr/>
          </p:nvSpPr>
          <p:spPr>
            <a:xfrm>
              <a:off x="701849" y="1336646"/>
              <a:ext cx="1579629" cy="103621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DCB9D0A-2B78-4AF9-AED2-6062C40EC353}"/>
                </a:ext>
              </a:extLst>
            </p:cNvPr>
            <p:cNvSpPr txBox="1"/>
            <p:nvPr/>
          </p:nvSpPr>
          <p:spPr>
            <a:xfrm>
              <a:off x="608502" y="1442227"/>
              <a:ext cx="1750355" cy="78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선 색상 변경</a:t>
              </a:r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Papago 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한영</a:t>
              </a:r>
              <a:r>
                <a:rPr lang="en-US" altLang="ko-KR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변환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20" name="자유형: 도형 219">
            <a:extLst>
              <a:ext uri="{FF2B5EF4-FFF2-40B4-BE49-F238E27FC236}">
                <a16:creationId xmlns:a16="http://schemas.microsoft.com/office/drawing/2014/main" id="{86F7FB0B-A6C5-47C1-B657-243DEDAF4125}"/>
              </a:ext>
            </a:extLst>
          </p:cNvPr>
          <p:cNvSpPr/>
          <p:nvPr/>
        </p:nvSpPr>
        <p:spPr>
          <a:xfrm flipH="1">
            <a:off x="4416579" y="1936143"/>
            <a:ext cx="2042790" cy="523219"/>
          </a:xfrm>
          <a:custGeom>
            <a:avLst/>
            <a:gdLst>
              <a:gd name="connsiteX0" fmla="*/ 2039274 w 2042790"/>
              <a:gd name="connsiteY0" fmla="*/ 0 h 523219"/>
              <a:gd name="connsiteX1" fmla="*/ 258077 w 2042790"/>
              <a:gd name="connsiteY1" fmla="*/ 0 h 523219"/>
              <a:gd name="connsiteX2" fmla="*/ 0 w 2042790"/>
              <a:gd name="connsiteY2" fmla="*/ 258077 h 523219"/>
              <a:gd name="connsiteX3" fmla="*/ 265142 w 2042790"/>
              <a:gd name="connsiteY3" fmla="*/ 523219 h 523219"/>
              <a:gd name="connsiteX4" fmla="*/ 2042790 w 2042790"/>
              <a:gd name="connsiteY4" fmla="*/ 523219 h 523219"/>
              <a:gd name="connsiteX5" fmla="*/ 1779423 w 2042790"/>
              <a:gd name="connsiteY5" fmla="*/ 259852 h 523219"/>
              <a:gd name="connsiteX6" fmla="*/ 2039274 w 2042790"/>
              <a:gd name="connsiteY6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2790" h="523219">
                <a:moveTo>
                  <a:pt x="2039274" y="0"/>
                </a:moveTo>
                <a:lnTo>
                  <a:pt x="258077" y="0"/>
                </a:lnTo>
                <a:lnTo>
                  <a:pt x="0" y="258077"/>
                </a:lnTo>
                <a:lnTo>
                  <a:pt x="265142" y="523219"/>
                </a:lnTo>
                <a:lnTo>
                  <a:pt x="2042790" y="523219"/>
                </a:lnTo>
                <a:lnTo>
                  <a:pt x="1779423" y="259852"/>
                </a:lnTo>
                <a:lnTo>
                  <a:pt x="2039274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자유형: 도형 218">
            <a:extLst>
              <a:ext uri="{FF2B5EF4-FFF2-40B4-BE49-F238E27FC236}">
                <a16:creationId xmlns:a16="http://schemas.microsoft.com/office/drawing/2014/main" id="{7D74B418-B36F-4F1B-8B4A-C650E42301BD}"/>
              </a:ext>
            </a:extLst>
          </p:cNvPr>
          <p:cNvSpPr/>
          <p:nvPr/>
        </p:nvSpPr>
        <p:spPr>
          <a:xfrm flipH="1">
            <a:off x="6618662" y="1936143"/>
            <a:ext cx="1961901" cy="523219"/>
          </a:xfrm>
          <a:custGeom>
            <a:avLst/>
            <a:gdLst>
              <a:gd name="connsiteX0" fmla="*/ 1954835 w 1961901"/>
              <a:gd name="connsiteY0" fmla="*/ 0 h 523219"/>
              <a:gd name="connsiteX1" fmla="*/ 267528 w 1961901"/>
              <a:gd name="connsiteY1" fmla="*/ 0 h 523219"/>
              <a:gd name="connsiteX2" fmla="*/ 0 w 1961901"/>
              <a:gd name="connsiteY2" fmla="*/ 267528 h 523219"/>
              <a:gd name="connsiteX3" fmla="*/ 255691 w 1961901"/>
              <a:gd name="connsiteY3" fmla="*/ 523219 h 523219"/>
              <a:gd name="connsiteX4" fmla="*/ 1961901 w 1961901"/>
              <a:gd name="connsiteY4" fmla="*/ 523219 h 523219"/>
              <a:gd name="connsiteX5" fmla="*/ 1696759 w 1961901"/>
              <a:gd name="connsiteY5" fmla="*/ 258077 h 523219"/>
              <a:gd name="connsiteX6" fmla="*/ 1954835 w 1961901"/>
              <a:gd name="connsiteY6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1901" h="523219">
                <a:moveTo>
                  <a:pt x="1954835" y="0"/>
                </a:moveTo>
                <a:lnTo>
                  <a:pt x="267528" y="0"/>
                </a:lnTo>
                <a:lnTo>
                  <a:pt x="0" y="267528"/>
                </a:lnTo>
                <a:lnTo>
                  <a:pt x="255691" y="523219"/>
                </a:lnTo>
                <a:lnTo>
                  <a:pt x="1961901" y="523219"/>
                </a:lnTo>
                <a:lnTo>
                  <a:pt x="1696759" y="258077"/>
                </a:lnTo>
                <a:lnTo>
                  <a:pt x="1954835" y="0"/>
                </a:lnTo>
                <a:close/>
              </a:path>
            </a:pathLst>
          </a:custGeom>
          <a:solidFill>
            <a:srgbClr val="8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F03D3920-F95A-4CA6-9815-239188DDF5D0}"/>
              </a:ext>
            </a:extLst>
          </p:cNvPr>
          <p:cNvSpPr/>
          <p:nvPr/>
        </p:nvSpPr>
        <p:spPr>
          <a:xfrm flipH="1">
            <a:off x="8737471" y="1936143"/>
            <a:ext cx="1897933" cy="523219"/>
          </a:xfrm>
          <a:custGeom>
            <a:avLst/>
            <a:gdLst>
              <a:gd name="connsiteX0" fmla="*/ 1897933 w 1897933"/>
              <a:gd name="connsiteY0" fmla="*/ 0 h 523219"/>
              <a:gd name="connsiteX1" fmla="*/ 245601 w 1897933"/>
              <a:gd name="connsiteY1" fmla="*/ 0 h 523219"/>
              <a:gd name="connsiteX2" fmla="*/ 0 w 1897933"/>
              <a:gd name="connsiteY2" fmla="*/ 245601 h 523219"/>
              <a:gd name="connsiteX3" fmla="*/ 277619 w 1897933"/>
              <a:gd name="connsiteY3" fmla="*/ 523219 h 523219"/>
              <a:gd name="connsiteX4" fmla="*/ 1886097 w 1897933"/>
              <a:gd name="connsiteY4" fmla="*/ 523219 h 523219"/>
              <a:gd name="connsiteX5" fmla="*/ 1630406 w 1897933"/>
              <a:gd name="connsiteY5" fmla="*/ 267528 h 523219"/>
              <a:gd name="connsiteX6" fmla="*/ 1897933 w 1897933"/>
              <a:gd name="connsiteY6" fmla="*/ 0 h 5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7933" h="523219">
                <a:moveTo>
                  <a:pt x="1897933" y="0"/>
                </a:moveTo>
                <a:lnTo>
                  <a:pt x="245601" y="0"/>
                </a:lnTo>
                <a:lnTo>
                  <a:pt x="0" y="245601"/>
                </a:lnTo>
                <a:lnTo>
                  <a:pt x="277619" y="523219"/>
                </a:lnTo>
                <a:lnTo>
                  <a:pt x="1886097" y="523219"/>
                </a:lnTo>
                <a:lnTo>
                  <a:pt x="1630406" y="267528"/>
                </a:lnTo>
                <a:lnTo>
                  <a:pt x="1897933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95345D3-A6FA-4E41-A8F9-8A0DCB587DA0}"/>
              </a:ext>
            </a:extLst>
          </p:cNvPr>
          <p:cNvSpPr/>
          <p:nvPr/>
        </p:nvSpPr>
        <p:spPr>
          <a:xfrm flipH="1">
            <a:off x="10762923" y="1964443"/>
            <a:ext cx="1204148" cy="1280094"/>
          </a:xfrm>
          <a:custGeom>
            <a:avLst/>
            <a:gdLst>
              <a:gd name="connsiteX0" fmla="*/ 1124531 w 1204148"/>
              <a:gd name="connsiteY0" fmla="*/ 0 h 1280094"/>
              <a:gd name="connsiteX1" fmla="*/ 1116087 w 1204148"/>
              <a:gd name="connsiteY1" fmla="*/ 1036 h 1280094"/>
              <a:gd name="connsiteX2" fmla="*/ 540518 w 1204148"/>
              <a:gd name="connsiteY2" fmla="*/ 226656 h 1280094"/>
              <a:gd name="connsiteX3" fmla="*/ 14986 w 1204148"/>
              <a:gd name="connsiteY3" fmla="*/ 1008470 h 1280094"/>
              <a:gd name="connsiteX4" fmla="*/ 8551 w 1204148"/>
              <a:gd name="connsiteY4" fmla="*/ 1125584 h 1280094"/>
              <a:gd name="connsiteX5" fmla="*/ 0 w 1204148"/>
              <a:gd name="connsiteY5" fmla="*/ 1125584 h 1280094"/>
              <a:gd name="connsiteX6" fmla="*/ 0 w 1204148"/>
              <a:gd name="connsiteY6" fmla="*/ 1280094 h 1280094"/>
              <a:gd name="connsiteX7" fmla="*/ 33167 w 1204148"/>
              <a:gd name="connsiteY7" fmla="*/ 1264939 h 1280094"/>
              <a:gd name="connsiteX8" fmla="*/ 302559 w 1204148"/>
              <a:gd name="connsiteY8" fmla="*/ 1219154 h 1280094"/>
              <a:gd name="connsiteX9" fmla="*/ 442039 w 1204148"/>
              <a:gd name="connsiteY9" fmla="*/ 1230991 h 1280094"/>
              <a:gd name="connsiteX10" fmla="*/ 523220 w 1204148"/>
              <a:gd name="connsiteY10" fmla="*/ 1252205 h 1280094"/>
              <a:gd name="connsiteX11" fmla="*/ 523220 w 1204148"/>
              <a:gd name="connsiteY11" fmla="*/ 1135054 h 1280094"/>
              <a:gd name="connsiteX12" fmla="*/ 529138 w 1204148"/>
              <a:gd name="connsiteY12" fmla="*/ 1134993 h 1280094"/>
              <a:gd name="connsiteX13" fmla="*/ 918633 w 1204148"/>
              <a:gd name="connsiteY13" fmla="*/ 606150 h 1280094"/>
              <a:gd name="connsiteX14" fmla="*/ 1202728 w 1204148"/>
              <a:gd name="connsiteY14" fmla="*/ 514419 h 1280094"/>
              <a:gd name="connsiteX15" fmla="*/ 1204148 w 1204148"/>
              <a:gd name="connsiteY15" fmla="*/ 514216 h 1280094"/>
              <a:gd name="connsiteX16" fmla="*/ 907232 w 1204148"/>
              <a:gd name="connsiteY16" fmla="*/ 217300 h 1280094"/>
              <a:gd name="connsiteX17" fmla="*/ 1124531 w 1204148"/>
              <a:gd name="connsiteY17" fmla="*/ 0 h 128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04148" h="1280094">
                <a:moveTo>
                  <a:pt x="1124531" y="0"/>
                </a:moveTo>
                <a:lnTo>
                  <a:pt x="1116087" y="1036"/>
                </a:lnTo>
                <a:cubicBezTo>
                  <a:pt x="906984" y="39870"/>
                  <a:pt x="709928" y="116530"/>
                  <a:pt x="540518" y="226656"/>
                </a:cubicBezTo>
                <a:cubicBezTo>
                  <a:pt x="241302" y="421161"/>
                  <a:pt x="53489" y="703439"/>
                  <a:pt x="14986" y="1008470"/>
                </a:cubicBezTo>
                <a:lnTo>
                  <a:pt x="8551" y="1125584"/>
                </a:lnTo>
                <a:lnTo>
                  <a:pt x="0" y="1125584"/>
                </a:lnTo>
                <a:lnTo>
                  <a:pt x="0" y="1280094"/>
                </a:lnTo>
                <a:lnTo>
                  <a:pt x="33167" y="1264939"/>
                </a:lnTo>
                <a:cubicBezTo>
                  <a:pt x="115967" y="1235457"/>
                  <a:pt x="207001" y="1219154"/>
                  <a:pt x="302559" y="1219154"/>
                </a:cubicBezTo>
                <a:cubicBezTo>
                  <a:pt x="350338" y="1219154"/>
                  <a:pt x="396986" y="1223230"/>
                  <a:pt x="442039" y="1230991"/>
                </a:cubicBezTo>
                <a:lnTo>
                  <a:pt x="523220" y="1252205"/>
                </a:lnTo>
                <a:lnTo>
                  <a:pt x="523220" y="1135054"/>
                </a:lnTo>
                <a:lnTo>
                  <a:pt x="529138" y="1134993"/>
                </a:lnTo>
                <a:cubicBezTo>
                  <a:pt x="524646" y="924504"/>
                  <a:pt x="670659" y="726253"/>
                  <a:pt x="918633" y="606150"/>
                </a:cubicBezTo>
                <a:cubicBezTo>
                  <a:pt x="1005500" y="564078"/>
                  <a:pt x="1101708" y="533177"/>
                  <a:pt x="1202728" y="514419"/>
                </a:cubicBezTo>
                <a:lnTo>
                  <a:pt x="1204148" y="514216"/>
                </a:lnTo>
                <a:lnTo>
                  <a:pt x="907232" y="217300"/>
                </a:lnTo>
                <a:lnTo>
                  <a:pt x="1124531" y="0"/>
                </a:lnTo>
                <a:close/>
              </a:path>
            </a:pathLst>
          </a:custGeom>
          <a:solidFill>
            <a:srgbClr val="8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1" name="자유형: 도형 210">
            <a:extLst>
              <a:ext uri="{FF2B5EF4-FFF2-40B4-BE49-F238E27FC236}">
                <a16:creationId xmlns:a16="http://schemas.microsoft.com/office/drawing/2014/main" id="{7DE5018B-8BEE-485E-B749-6313B19C1D0D}"/>
              </a:ext>
            </a:extLst>
          </p:cNvPr>
          <p:cNvSpPr/>
          <p:nvPr/>
        </p:nvSpPr>
        <p:spPr>
          <a:xfrm flipH="1">
            <a:off x="10553887" y="4287889"/>
            <a:ext cx="1413184" cy="1419032"/>
          </a:xfrm>
          <a:custGeom>
            <a:avLst/>
            <a:gdLst>
              <a:gd name="connsiteX0" fmla="*/ 0 w 1413184"/>
              <a:gd name="connsiteY0" fmla="*/ 0 h 1419032"/>
              <a:gd name="connsiteX1" fmla="*/ 0 w 1413184"/>
              <a:gd name="connsiteY1" fmla="*/ 303278 h 1419032"/>
              <a:gd name="connsiteX2" fmla="*/ 8644 w 1413184"/>
              <a:gd name="connsiteY2" fmla="*/ 303278 h 1419032"/>
              <a:gd name="connsiteX3" fmla="*/ 14435 w 1413184"/>
              <a:gd name="connsiteY3" fmla="*/ 408673 h 1419032"/>
              <a:gd name="connsiteX4" fmla="*/ 539967 w 1413184"/>
              <a:gd name="connsiteY4" fmla="*/ 1190488 h 1419032"/>
              <a:gd name="connsiteX5" fmla="*/ 1115536 w 1413184"/>
              <a:gd name="connsiteY5" fmla="*/ 1416107 h 1419032"/>
              <a:gd name="connsiteX6" fmla="*/ 1139389 w 1413184"/>
              <a:gd name="connsiteY6" fmla="*/ 1419032 h 1419032"/>
              <a:gd name="connsiteX7" fmla="*/ 1413184 w 1413184"/>
              <a:gd name="connsiteY7" fmla="*/ 1145238 h 1419032"/>
              <a:gd name="connsiteX8" fmla="*/ 1161291 w 1413184"/>
              <a:gd name="connsiteY8" fmla="*/ 893345 h 1419032"/>
              <a:gd name="connsiteX9" fmla="*/ 1102929 w 1413184"/>
              <a:gd name="connsiteY9" fmla="*/ 879955 h 1419032"/>
              <a:gd name="connsiteX10" fmla="*/ 918082 w 1413184"/>
              <a:gd name="connsiteY10" fmla="*/ 810993 h 1419032"/>
              <a:gd name="connsiteX11" fmla="*/ 528587 w 1413184"/>
              <a:gd name="connsiteY11" fmla="*/ 282150 h 1419032"/>
              <a:gd name="connsiteX12" fmla="*/ 523220 w 1413184"/>
              <a:gd name="connsiteY12" fmla="*/ 282094 h 1419032"/>
              <a:gd name="connsiteX13" fmla="*/ 523220 w 1413184"/>
              <a:gd name="connsiteY13" fmla="*/ 27889 h 1419032"/>
              <a:gd name="connsiteX14" fmla="*/ 442039 w 1413184"/>
              <a:gd name="connsiteY14" fmla="*/ 49103 h 1419032"/>
              <a:gd name="connsiteX15" fmla="*/ 302559 w 1413184"/>
              <a:gd name="connsiteY15" fmla="*/ 60940 h 1419032"/>
              <a:gd name="connsiteX16" fmla="*/ 33167 w 1413184"/>
              <a:gd name="connsiteY16" fmla="*/ 15155 h 1419032"/>
              <a:gd name="connsiteX17" fmla="*/ 0 w 1413184"/>
              <a:gd name="connsiteY17" fmla="*/ 0 h 141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3184" h="1419032">
                <a:moveTo>
                  <a:pt x="0" y="0"/>
                </a:moveTo>
                <a:lnTo>
                  <a:pt x="0" y="303278"/>
                </a:lnTo>
                <a:lnTo>
                  <a:pt x="8644" y="303278"/>
                </a:lnTo>
                <a:lnTo>
                  <a:pt x="14435" y="408673"/>
                </a:lnTo>
                <a:cubicBezTo>
                  <a:pt x="52938" y="713705"/>
                  <a:pt x="240751" y="995982"/>
                  <a:pt x="539967" y="1190488"/>
                </a:cubicBezTo>
                <a:cubicBezTo>
                  <a:pt x="709376" y="1300614"/>
                  <a:pt x="906432" y="1377273"/>
                  <a:pt x="1115536" y="1416107"/>
                </a:cubicBezTo>
                <a:lnTo>
                  <a:pt x="1139389" y="1419032"/>
                </a:lnTo>
                <a:lnTo>
                  <a:pt x="1413184" y="1145238"/>
                </a:lnTo>
                <a:lnTo>
                  <a:pt x="1161291" y="893345"/>
                </a:lnTo>
                <a:lnTo>
                  <a:pt x="1102929" y="879955"/>
                </a:lnTo>
                <a:cubicBezTo>
                  <a:pt x="1038057" y="862125"/>
                  <a:pt x="975993" y="839042"/>
                  <a:pt x="918082" y="810993"/>
                </a:cubicBezTo>
                <a:cubicBezTo>
                  <a:pt x="670108" y="690891"/>
                  <a:pt x="524095" y="492639"/>
                  <a:pt x="528587" y="282150"/>
                </a:cubicBezTo>
                <a:lnTo>
                  <a:pt x="523220" y="282094"/>
                </a:lnTo>
                <a:lnTo>
                  <a:pt x="523220" y="27889"/>
                </a:lnTo>
                <a:lnTo>
                  <a:pt x="442039" y="49103"/>
                </a:lnTo>
                <a:cubicBezTo>
                  <a:pt x="396986" y="56864"/>
                  <a:pt x="350338" y="60940"/>
                  <a:pt x="302559" y="60940"/>
                </a:cubicBezTo>
                <a:cubicBezTo>
                  <a:pt x="207001" y="60940"/>
                  <a:pt x="115967" y="44637"/>
                  <a:pt x="33167" y="1515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8BD6E40E-CA1B-45F4-AB75-73FFC5AC3AEF}"/>
              </a:ext>
            </a:extLst>
          </p:cNvPr>
          <p:cNvSpPr/>
          <p:nvPr/>
        </p:nvSpPr>
        <p:spPr>
          <a:xfrm flipH="1">
            <a:off x="2414875" y="5198748"/>
            <a:ext cx="1736295" cy="1622052"/>
          </a:xfrm>
          <a:custGeom>
            <a:avLst/>
            <a:gdLst>
              <a:gd name="connsiteX0" fmla="*/ 326922 w 1736295"/>
              <a:gd name="connsiteY0" fmla="*/ 0 h 1622052"/>
              <a:gd name="connsiteX1" fmla="*/ 23079 w 1736295"/>
              <a:gd name="connsiteY1" fmla="*/ 0 h 1622052"/>
              <a:gd name="connsiteX2" fmla="*/ 273149 w 1736295"/>
              <a:gd name="connsiteY2" fmla="*/ 250071 h 1622052"/>
              <a:gd name="connsiteX3" fmla="*/ 0 w 1736295"/>
              <a:gd name="connsiteY3" fmla="*/ 523220 h 1622052"/>
              <a:gd name="connsiteX4" fmla="*/ 292827 w 1736295"/>
              <a:gd name="connsiteY4" fmla="*/ 523220 h 1622052"/>
              <a:gd name="connsiteX5" fmla="*/ 292977 w 1736295"/>
              <a:gd name="connsiteY5" fmla="*/ 533927 h 1622052"/>
              <a:gd name="connsiteX6" fmla="*/ 819387 w 1736295"/>
              <a:gd name="connsiteY6" fmla="*/ 646931 h 1622052"/>
              <a:gd name="connsiteX7" fmla="*/ 1208882 w 1736295"/>
              <a:gd name="connsiteY7" fmla="*/ 1175774 h 1622052"/>
              <a:gd name="connsiteX8" fmla="*/ 1213075 w 1736295"/>
              <a:gd name="connsiteY8" fmla="*/ 1175818 h 1622052"/>
              <a:gd name="connsiteX9" fmla="*/ 1213075 w 1736295"/>
              <a:gd name="connsiteY9" fmla="*/ 1348982 h 1622052"/>
              <a:gd name="connsiteX10" fmla="*/ 1486144 w 1736295"/>
              <a:gd name="connsiteY10" fmla="*/ 1622052 h 1622052"/>
              <a:gd name="connsiteX11" fmla="*/ 1736295 w 1736295"/>
              <a:gd name="connsiteY11" fmla="*/ 1371901 h 1622052"/>
              <a:gd name="connsiteX12" fmla="*/ 1736295 w 1736295"/>
              <a:gd name="connsiteY12" fmla="*/ 1166365 h 1622052"/>
              <a:gd name="connsiteX13" fmla="*/ 1729469 w 1736295"/>
              <a:gd name="connsiteY13" fmla="*/ 1166365 h 1622052"/>
              <a:gd name="connsiteX14" fmla="*/ 1723034 w 1736295"/>
              <a:gd name="connsiteY14" fmla="*/ 1049251 h 1622052"/>
              <a:gd name="connsiteX15" fmla="*/ 1197502 w 1736295"/>
              <a:gd name="connsiteY15" fmla="*/ 267436 h 1622052"/>
              <a:gd name="connsiteX16" fmla="*/ 409392 w 1736295"/>
              <a:gd name="connsiteY16" fmla="*/ 15752 h 1622052"/>
              <a:gd name="connsiteX17" fmla="*/ 340903 w 1736295"/>
              <a:gd name="connsiteY17" fmla="*/ 13981 h 1622052"/>
              <a:gd name="connsiteX18" fmla="*/ 326922 w 1736295"/>
              <a:gd name="connsiteY18" fmla="*/ 0 h 162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36295" h="1622052">
                <a:moveTo>
                  <a:pt x="326922" y="0"/>
                </a:moveTo>
                <a:lnTo>
                  <a:pt x="23079" y="0"/>
                </a:lnTo>
                <a:lnTo>
                  <a:pt x="273149" y="250071"/>
                </a:lnTo>
                <a:lnTo>
                  <a:pt x="0" y="523220"/>
                </a:lnTo>
                <a:lnTo>
                  <a:pt x="292827" y="523220"/>
                </a:lnTo>
                <a:lnTo>
                  <a:pt x="292977" y="533927"/>
                </a:lnTo>
                <a:cubicBezTo>
                  <a:pt x="481004" y="532646"/>
                  <a:pt x="664956" y="572135"/>
                  <a:pt x="819387" y="646931"/>
                </a:cubicBezTo>
                <a:cubicBezTo>
                  <a:pt x="1067361" y="767033"/>
                  <a:pt x="1213374" y="965285"/>
                  <a:pt x="1208882" y="1175774"/>
                </a:cubicBezTo>
                <a:lnTo>
                  <a:pt x="1213075" y="1175818"/>
                </a:lnTo>
                <a:lnTo>
                  <a:pt x="1213075" y="1348982"/>
                </a:lnTo>
                <a:lnTo>
                  <a:pt x="1486144" y="1622052"/>
                </a:lnTo>
                <a:lnTo>
                  <a:pt x="1736295" y="1371901"/>
                </a:lnTo>
                <a:lnTo>
                  <a:pt x="1736295" y="1166365"/>
                </a:lnTo>
                <a:lnTo>
                  <a:pt x="1729469" y="1166365"/>
                </a:lnTo>
                <a:lnTo>
                  <a:pt x="1723034" y="1049251"/>
                </a:lnTo>
                <a:cubicBezTo>
                  <a:pt x="1684531" y="744219"/>
                  <a:pt x="1496718" y="461941"/>
                  <a:pt x="1197502" y="267436"/>
                </a:cubicBezTo>
                <a:cubicBezTo>
                  <a:pt x="971622" y="120602"/>
                  <a:pt x="696593" y="33263"/>
                  <a:pt x="409392" y="15752"/>
                </a:cubicBezTo>
                <a:lnTo>
                  <a:pt x="340903" y="13981"/>
                </a:lnTo>
                <a:lnTo>
                  <a:pt x="326922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자유형: 도형 202">
            <a:extLst>
              <a:ext uri="{FF2B5EF4-FFF2-40B4-BE49-F238E27FC236}">
                <a16:creationId xmlns:a16="http://schemas.microsoft.com/office/drawing/2014/main" id="{AF9238A1-342A-4E75-9BF2-36C33F116781}"/>
              </a:ext>
            </a:extLst>
          </p:cNvPr>
          <p:cNvSpPr/>
          <p:nvPr/>
        </p:nvSpPr>
        <p:spPr>
          <a:xfrm flipH="1">
            <a:off x="4329513" y="5202439"/>
            <a:ext cx="1895747" cy="523220"/>
          </a:xfrm>
          <a:custGeom>
            <a:avLst/>
            <a:gdLst>
              <a:gd name="connsiteX0" fmla="*/ 1654483 w 1895747"/>
              <a:gd name="connsiteY0" fmla="*/ 0 h 523220"/>
              <a:gd name="connsiteX1" fmla="*/ 61842 w 1895747"/>
              <a:gd name="connsiteY1" fmla="*/ 0 h 523220"/>
              <a:gd name="connsiteX2" fmla="*/ 292531 w 1895747"/>
              <a:gd name="connsiteY2" fmla="*/ 230689 h 523220"/>
              <a:gd name="connsiteX3" fmla="*/ 0 w 1895747"/>
              <a:gd name="connsiteY3" fmla="*/ 523220 h 523220"/>
              <a:gd name="connsiteX4" fmla="*/ 1613790 w 1895747"/>
              <a:gd name="connsiteY4" fmla="*/ 523220 h 523220"/>
              <a:gd name="connsiteX5" fmla="*/ 1895747 w 1895747"/>
              <a:gd name="connsiteY5" fmla="*/ 241264 h 523220"/>
              <a:gd name="connsiteX6" fmla="*/ 1654483 w 1895747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747" h="523220">
                <a:moveTo>
                  <a:pt x="1654483" y="0"/>
                </a:moveTo>
                <a:lnTo>
                  <a:pt x="61842" y="0"/>
                </a:lnTo>
                <a:lnTo>
                  <a:pt x="292531" y="230689"/>
                </a:lnTo>
                <a:lnTo>
                  <a:pt x="0" y="523220"/>
                </a:lnTo>
                <a:lnTo>
                  <a:pt x="1613790" y="523220"/>
                </a:lnTo>
                <a:lnTo>
                  <a:pt x="1895747" y="241264"/>
                </a:lnTo>
                <a:lnTo>
                  <a:pt x="1654483" y="0"/>
                </a:lnTo>
                <a:close/>
              </a:path>
            </a:pathLst>
          </a:custGeom>
          <a:solidFill>
            <a:srgbClr val="8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21EEA343-C25F-4349-A723-32EA9E1672A5}"/>
              </a:ext>
            </a:extLst>
          </p:cNvPr>
          <p:cNvSpPr/>
          <p:nvPr/>
        </p:nvSpPr>
        <p:spPr>
          <a:xfrm flipH="1">
            <a:off x="6357164" y="5202439"/>
            <a:ext cx="1975863" cy="523220"/>
          </a:xfrm>
          <a:custGeom>
            <a:avLst/>
            <a:gdLst>
              <a:gd name="connsiteX0" fmla="*/ 1745174 w 1975863"/>
              <a:gd name="connsiteY0" fmla="*/ 0 h 523220"/>
              <a:gd name="connsiteX1" fmla="*/ 3750 w 1975863"/>
              <a:gd name="connsiteY1" fmla="*/ 0 h 523220"/>
              <a:gd name="connsiteX2" fmla="*/ 263485 w 1975863"/>
              <a:gd name="connsiteY2" fmla="*/ 259735 h 523220"/>
              <a:gd name="connsiteX3" fmla="*/ 0 w 1975863"/>
              <a:gd name="connsiteY3" fmla="*/ 523220 h 523220"/>
              <a:gd name="connsiteX4" fmla="*/ 1683331 w 1975863"/>
              <a:gd name="connsiteY4" fmla="*/ 523220 h 523220"/>
              <a:gd name="connsiteX5" fmla="*/ 1975863 w 1975863"/>
              <a:gd name="connsiteY5" fmla="*/ 230689 h 523220"/>
              <a:gd name="connsiteX6" fmla="*/ 1745174 w 1975863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863" h="523220">
                <a:moveTo>
                  <a:pt x="1745174" y="0"/>
                </a:moveTo>
                <a:lnTo>
                  <a:pt x="3750" y="0"/>
                </a:lnTo>
                <a:lnTo>
                  <a:pt x="263485" y="259735"/>
                </a:lnTo>
                <a:lnTo>
                  <a:pt x="0" y="523220"/>
                </a:lnTo>
                <a:lnTo>
                  <a:pt x="1683331" y="523220"/>
                </a:lnTo>
                <a:lnTo>
                  <a:pt x="1975863" y="230689"/>
                </a:lnTo>
                <a:lnTo>
                  <a:pt x="1745174" y="0"/>
                </a:lnTo>
                <a:close/>
              </a:path>
            </a:pathLst>
          </a:custGeom>
          <a:solidFill>
            <a:srgbClr val="C0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FA5D758D-A99E-440F-92FC-6261693982A6}"/>
              </a:ext>
            </a:extLst>
          </p:cNvPr>
          <p:cNvSpPr/>
          <p:nvPr/>
        </p:nvSpPr>
        <p:spPr>
          <a:xfrm flipH="1">
            <a:off x="8493977" y="5202439"/>
            <a:ext cx="1935682" cy="530896"/>
          </a:xfrm>
          <a:custGeom>
            <a:avLst/>
            <a:gdLst>
              <a:gd name="connsiteX0" fmla="*/ 1675947 w 1935682"/>
              <a:gd name="connsiteY0" fmla="*/ 0 h 530896"/>
              <a:gd name="connsiteX1" fmla="*/ 1334319 w 1935682"/>
              <a:gd name="connsiteY1" fmla="*/ 0 h 530896"/>
              <a:gd name="connsiteX2" fmla="*/ 1341995 w 1935682"/>
              <a:gd name="connsiteY2" fmla="*/ 7676 h 530896"/>
              <a:gd name="connsiteX3" fmla="*/ 77195 w 1935682"/>
              <a:gd name="connsiteY3" fmla="*/ 7676 h 530896"/>
              <a:gd name="connsiteX4" fmla="*/ 300207 w 1935682"/>
              <a:gd name="connsiteY4" fmla="*/ 230689 h 530896"/>
              <a:gd name="connsiteX5" fmla="*/ 0 w 1935682"/>
              <a:gd name="connsiteY5" fmla="*/ 530896 h 530896"/>
              <a:gd name="connsiteX6" fmla="*/ 1664520 w 1935682"/>
              <a:gd name="connsiteY6" fmla="*/ 530896 h 530896"/>
              <a:gd name="connsiteX7" fmla="*/ 1935682 w 1935682"/>
              <a:gd name="connsiteY7" fmla="*/ 259735 h 530896"/>
              <a:gd name="connsiteX8" fmla="*/ 1675947 w 1935682"/>
              <a:gd name="connsiteY8" fmla="*/ 0 h 5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5682" h="530896">
                <a:moveTo>
                  <a:pt x="1675947" y="0"/>
                </a:moveTo>
                <a:lnTo>
                  <a:pt x="1334319" y="0"/>
                </a:lnTo>
                <a:lnTo>
                  <a:pt x="1341995" y="7676"/>
                </a:lnTo>
                <a:lnTo>
                  <a:pt x="77195" y="7676"/>
                </a:lnTo>
                <a:lnTo>
                  <a:pt x="300207" y="230689"/>
                </a:lnTo>
                <a:lnTo>
                  <a:pt x="0" y="530896"/>
                </a:lnTo>
                <a:lnTo>
                  <a:pt x="1664520" y="530896"/>
                </a:lnTo>
                <a:lnTo>
                  <a:pt x="1935682" y="259735"/>
                </a:lnTo>
                <a:lnTo>
                  <a:pt x="1675947" y="0"/>
                </a:lnTo>
                <a:close/>
              </a:path>
            </a:pathLst>
          </a:custGeom>
          <a:solidFill>
            <a:srgbClr val="8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1ED2930-D157-4BD3-9AC1-833FDBAAAA92}"/>
              </a:ext>
            </a:extLst>
          </p:cNvPr>
          <p:cNvGrpSpPr/>
          <p:nvPr/>
        </p:nvGrpSpPr>
        <p:grpSpPr>
          <a:xfrm>
            <a:off x="587293" y="5839907"/>
            <a:ext cx="1750355" cy="728483"/>
            <a:chOff x="608502" y="1336646"/>
            <a:chExt cx="1750355" cy="1036218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C8773479-7AFA-4C88-80FA-9AA9B2BC2F8A}"/>
                </a:ext>
              </a:extLst>
            </p:cNvPr>
            <p:cNvSpPr/>
            <p:nvPr/>
          </p:nvSpPr>
          <p:spPr>
            <a:xfrm>
              <a:off x="701849" y="1336646"/>
              <a:ext cx="1579629" cy="103621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168D9F7-3DEC-4F83-A2BA-2D9F08783C3B}"/>
                </a:ext>
              </a:extLst>
            </p:cNvPr>
            <p:cNvSpPr txBox="1"/>
            <p:nvPr/>
          </p:nvSpPr>
          <p:spPr>
            <a:xfrm>
              <a:off x="608502" y="1442227"/>
              <a:ext cx="1750355" cy="78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날씨 정보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 주소 이용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ADC4DDD1-7068-4594-B76F-5A939869B9F5}"/>
              </a:ext>
            </a:extLst>
          </p:cNvPr>
          <p:cNvGrpSpPr/>
          <p:nvPr/>
        </p:nvGrpSpPr>
        <p:grpSpPr>
          <a:xfrm>
            <a:off x="587293" y="4981259"/>
            <a:ext cx="1750355" cy="728483"/>
            <a:chOff x="608502" y="1336646"/>
            <a:chExt cx="1750355" cy="1036218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29EA7C41-17F9-408A-BC23-8C5994300E8A}"/>
                </a:ext>
              </a:extLst>
            </p:cNvPr>
            <p:cNvSpPr/>
            <p:nvPr/>
          </p:nvSpPr>
          <p:spPr>
            <a:xfrm>
              <a:off x="701849" y="1336646"/>
              <a:ext cx="1579629" cy="103621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8D0364B-4CE7-461B-9B64-18A5909C6200}"/>
                </a:ext>
              </a:extLst>
            </p:cNvPr>
            <p:cNvSpPr txBox="1"/>
            <p:nvPr/>
          </p:nvSpPr>
          <p:spPr>
            <a:xfrm>
              <a:off x="608502" y="1442227"/>
              <a:ext cx="1750355" cy="78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WI-FI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정보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itchFamily="50" charset="-127"/>
                  <a:ea typeface="나눔고딕 ExtraBold" pitchFamily="50" charset="-127"/>
                </a:rPr>
                <a:t>좌표 주소 이용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5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36" grpId="0" animBg="1"/>
      <p:bldP spid="175" grpId="0" animBg="1"/>
      <p:bldP spid="220" grpId="0" animBg="1"/>
      <p:bldP spid="219" grpId="0" animBg="1"/>
      <p:bldP spid="218" grpId="0" animBg="1"/>
      <p:bldP spid="217" grpId="0" animBg="1"/>
      <p:bldP spid="211" grpId="0" animBg="1"/>
      <p:bldP spid="205" grpId="0" animBg="1"/>
      <p:bldP spid="203" grpId="0" animBg="1"/>
      <p:bldP spid="202" grpId="0" animBg="1"/>
      <p:bldP spid="2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885" y="2310825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시뮬레이션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4886" y="2895600"/>
            <a:ext cx="7028544" cy="2576739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spc="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0434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72125"/>
            <a:ext cx="12104543" cy="65503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6AB010-3BBC-4507-8C41-32485037A095}"/>
              </a:ext>
            </a:extLst>
          </p:cNvPr>
          <p:cNvSpPr/>
          <p:nvPr/>
        </p:nvSpPr>
        <p:spPr>
          <a:xfrm>
            <a:off x="742277" y="2840018"/>
            <a:ext cx="2183803" cy="451821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81582"/>
            <a:ext cx="12104543" cy="653140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87CBCC-E4C0-4DC9-845E-9469B7A531B8}"/>
              </a:ext>
            </a:extLst>
          </p:cNvPr>
          <p:cNvSpPr/>
          <p:nvPr/>
        </p:nvSpPr>
        <p:spPr>
          <a:xfrm>
            <a:off x="43031" y="4668818"/>
            <a:ext cx="3700629" cy="1624406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209952"/>
            <a:ext cx="12104543" cy="647466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1A6EBA-DD6C-4A77-9D57-71F67FE1A24C}"/>
              </a:ext>
            </a:extLst>
          </p:cNvPr>
          <p:cNvSpPr/>
          <p:nvPr/>
        </p:nvSpPr>
        <p:spPr>
          <a:xfrm>
            <a:off x="5004098" y="591671"/>
            <a:ext cx="2049845" cy="363210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2B3EBC-18B8-4198-9FD7-0BAD035BC445}"/>
              </a:ext>
            </a:extLst>
          </p:cNvPr>
          <p:cNvSpPr/>
          <p:nvPr/>
        </p:nvSpPr>
        <p:spPr>
          <a:xfrm>
            <a:off x="4830183" y="954881"/>
            <a:ext cx="892885" cy="373513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84734"/>
            <a:ext cx="12104543" cy="65251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7137D6-7D42-443F-8307-71E19D5D9F66}"/>
              </a:ext>
            </a:extLst>
          </p:cNvPr>
          <p:cNvSpPr/>
          <p:nvPr/>
        </p:nvSpPr>
        <p:spPr>
          <a:xfrm>
            <a:off x="5628042" y="914400"/>
            <a:ext cx="794273" cy="408791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97343"/>
            <a:ext cx="12104543" cy="649988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7325AC-AC95-47F7-8BCA-E442E81F9BB6}"/>
              </a:ext>
            </a:extLst>
          </p:cNvPr>
          <p:cNvSpPr/>
          <p:nvPr/>
        </p:nvSpPr>
        <p:spPr>
          <a:xfrm>
            <a:off x="6498899" y="957943"/>
            <a:ext cx="794273" cy="408791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97343"/>
            <a:ext cx="12104543" cy="64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3775" y="0"/>
            <a:ext cx="8658225" cy="68580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138" y="832211"/>
            <a:ext cx="2717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65095" y="269579"/>
            <a:ext cx="4646406" cy="560605"/>
            <a:chOff x="4665095" y="448979"/>
            <a:chExt cx="4646406" cy="560605"/>
          </a:xfrm>
        </p:grpSpPr>
        <p:sp>
          <p:nvSpPr>
            <p:cNvPr id="6" name="TextBox 5"/>
            <p:cNvSpPr txBox="1"/>
            <p:nvPr/>
          </p:nvSpPr>
          <p:spPr>
            <a:xfrm>
              <a:off x="4665095" y="453327"/>
              <a:ext cx="75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</a:t>
              </a:r>
              <a:endParaRPr lang="ko-KR" alt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4458" y="448979"/>
              <a:ext cx="2002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아이디어 소개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7536687" y="594086"/>
              <a:ext cx="1774814" cy="415498"/>
              <a:chOff x="7635747" y="991525"/>
              <a:chExt cx="1774814" cy="41549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808840" y="991525"/>
                <a:ext cx="160172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100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지원 서비스 </a:t>
                </a: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7635747" y="1204018"/>
                <a:ext cx="173093" cy="1379"/>
              </a:xfrm>
              <a:prstGeom prst="straightConnector1">
                <a:avLst/>
              </a:prstGeom>
              <a:ln w="41275" cmpd="sng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round/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665095" y="2067499"/>
            <a:ext cx="75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4458" y="2063151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7506873" y="2158560"/>
            <a:ext cx="1534363" cy="415498"/>
            <a:chOff x="5618106" y="1279757"/>
            <a:chExt cx="1534363" cy="415498"/>
          </a:xfrm>
        </p:grpSpPr>
        <p:sp>
          <p:nvSpPr>
            <p:cNvPr id="55" name="TextBox 54"/>
            <p:cNvSpPr txBox="1"/>
            <p:nvPr/>
          </p:nvSpPr>
          <p:spPr>
            <a:xfrm>
              <a:off x="5791199" y="1279757"/>
              <a:ext cx="13612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카카오</a:t>
              </a:r>
              <a:r>
                <a:rPr lang="en-US" altLang="ko-KR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1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506873" y="2556599"/>
            <a:ext cx="2130680" cy="415498"/>
            <a:chOff x="5618106" y="1279757"/>
            <a:chExt cx="2130680" cy="415498"/>
          </a:xfrm>
        </p:grpSpPr>
        <p:sp>
          <p:nvSpPr>
            <p:cNvPr id="58" name="TextBox 57"/>
            <p:cNvSpPr txBox="1"/>
            <p:nvPr/>
          </p:nvSpPr>
          <p:spPr>
            <a:xfrm>
              <a:off x="5791199" y="1279757"/>
              <a:ext cx="195758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정부공공데이터</a:t>
              </a: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506873" y="2937999"/>
            <a:ext cx="2459296" cy="415498"/>
            <a:chOff x="5618106" y="1279757"/>
            <a:chExt cx="2459296" cy="415498"/>
          </a:xfrm>
        </p:grpSpPr>
        <p:sp>
          <p:nvSpPr>
            <p:cNvPr id="35" name="TextBox 34"/>
            <p:cNvSpPr txBox="1"/>
            <p:nvPr/>
          </p:nvSpPr>
          <p:spPr>
            <a:xfrm>
              <a:off x="5791199" y="1279757"/>
              <a:ext cx="22862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서울시 </a:t>
              </a:r>
              <a:r>
                <a:rPr lang="ko-KR" altLang="en-US" sz="2100" dirty="0" err="1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열린데이터</a:t>
              </a:r>
              <a:endParaRPr lang="en-US" altLang="ko-KR" sz="21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04AC792-7059-4171-8DBB-84425456D87B}"/>
              </a:ext>
            </a:extLst>
          </p:cNvPr>
          <p:cNvGrpSpPr/>
          <p:nvPr/>
        </p:nvGrpSpPr>
        <p:grpSpPr>
          <a:xfrm>
            <a:off x="7507597" y="3307441"/>
            <a:ext cx="1609705" cy="415498"/>
            <a:chOff x="5618106" y="1279757"/>
            <a:chExt cx="1609705" cy="4154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7C15450-F025-4195-B5CA-DDFB61709D8E}"/>
                </a:ext>
              </a:extLst>
            </p:cNvPr>
            <p:cNvSpPr txBox="1"/>
            <p:nvPr/>
          </p:nvSpPr>
          <p:spPr>
            <a:xfrm>
              <a:off x="5791199" y="1279757"/>
              <a:ext cx="14366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네이버 </a:t>
              </a:r>
              <a:r>
                <a:rPr lang="en-US" altLang="ko-KR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7D8981A-9A34-4A3E-8137-E45A3BDFA478}"/>
                </a:ext>
              </a:extLst>
            </p:cNvPr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FAA9B15-D2F2-4FD1-A814-B6D4803AB5CF}"/>
              </a:ext>
            </a:extLst>
          </p:cNvPr>
          <p:cNvGrpSpPr/>
          <p:nvPr/>
        </p:nvGrpSpPr>
        <p:grpSpPr>
          <a:xfrm>
            <a:off x="7507597" y="3688526"/>
            <a:ext cx="1117582" cy="415498"/>
            <a:chOff x="5618106" y="1279757"/>
            <a:chExt cx="1117582" cy="41549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B4385A-3022-42BF-B83E-D0E222084B6E}"/>
                </a:ext>
              </a:extLst>
            </p:cNvPr>
            <p:cNvSpPr txBox="1"/>
            <p:nvPr/>
          </p:nvSpPr>
          <p:spPr>
            <a:xfrm>
              <a:off x="5791199" y="1279757"/>
              <a:ext cx="94448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기상청</a:t>
              </a:r>
              <a:endParaRPr lang="en-US" altLang="ko-KR" sz="21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8C435C3-C462-4BF4-BEE6-558F12079AC9}"/>
                </a:ext>
              </a:extLst>
            </p:cNvPr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50B9699-9DB7-4CC3-8E4E-B8D92AB62A27}"/>
              </a:ext>
            </a:extLst>
          </p:cNvPr>
          <p:cNvSpPr txBox="1"/>
          <p:nvPr/>
        </p:nvSpPr>
        <p:spPr>
          <a:xfrm>
            <a:off x="4665095" y="4441736"/>
            <a:ext cx="75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059F1-E27C-4733-AA55-D2D4274EBC7B}"/>
              </a:ext>
            </a:extLst>
          </p:cNvPr>
          <p:cNvSpPr txBox="1"/>
          <p:nvPr/>
        </p:nvSpPr>
        <p:spPr>
          <a:xfrm>
            <a:off x="5414458" y="4437388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2FBDEE-FE58-4F65-82D7-F26E8D1B467A}"/>
              </a:ext>
            </a:extLst>
          </p:cNvPr>
          <p:cNvGrpSpPr/>
          <p:nvPr/>
        </p:nvGrpSpPr>
        <p:grpSpPr>
          <a:xfrm>
            <a:off x="7497345" y="4543014"/>
            <a:ext cx="1699473" cy="415498"/>
            <a:chOff x="5618106" y="1279757"/>
            <a:chExt cx="1699473" cy="4154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603D25-F9D5-4A04-ADD5-15C532CC4BC3}"/>
                </a:ext>
              </a:extLst>
            </p:cNvPr>
            <p:cNvSpPr txBox="1"/>
            <p:nvPr/>
          </p:nvSpPr>
          <p:spPr>
            <a:xfrm>
              <a:off x="5791199" y="1279757"/>
              <a:ext cx="15263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 순서도</a:t>
              </a:r>
              <a:endParaRPr lang="en-US" altLang="ko-KR" sz="21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88F9792-DE07-469F-852E-0FC4164EF789}"/>
                </a:ext>
              </a:extLst>
            </p:cNvPr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34B162-E3BD-440E-A248-8C96A854BA45}"/>
              </a:ext>
            </a:extLst>
          </p:cNvPr>
          <p:cNvSpPr txBox="1"/>
          <p:nvPr/>
        </p:nvSpPr>
        <p:spPr>
          <a:xfrm>
            <a:off x="4665095" y="5486301"/>
            <a:ext cx="75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2C8B54-F985-4AC5-845C-D65FDF84FCF4}"/>
              </a:ext>
            </a:extLst>
          </p:cNvPr>
          <p:cNvSpPr txBox="1"/>
          <p:nvPr/>
        </p:nvSpPr>
        <p:spPr>
          <a:xfrm>
            <a:off x="5414458" y="548195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시뮬레이션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EDC4B1-C39E-4620-83F1-6D6E5498CF1C}"/>
              </a:ext>
            </a:extLst>
          </p:cNvPr>
          <p:cNvSpPr txBox="1"/>
          <p:nvPr/>
        </p:nvSpPr>
        <p:spPr>
          <a:xfrm>
            <a:off x="4665095" y="6309987"/>
            <a:ext cx="75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006</a:t>
            </a:r>
            <a:endParaRPr lang="ko-KR" alt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93A643-A8E9-4D10-B409-8F64CDEAC37F}"/>
              </a:ext>
            </a:extLst>
          </p:cNvPr>
          <p:cNvSpPr txBox="1"/>
          <p:nvPr/>
        </p:nvSpPr>
        <p:spPr>
          <a:xfrm>
            <a:off x="5414458" y="6305639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 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4349FE9-EB10-4700-86A8-CD86BD647B86}"/>
              </a:ext>
            </a:extLst>
          </p:cNvPr>
          <p:cNvCxnSpPr>
            <a:cxnSpLocks/>
          </p:cNvCxnSpPr>
          <p:nvPr/>
        </p:nvCxnSpPr>
        <p:spPr>
          <a:xfrm flipV="1">
            <a:off x="4679336" y="2089533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1C3E71C-DBDE-47D0-8602-817F2B77B178}"/>
              </a:ext>
            </a:extLst>
          </p:cNvPr>
          <p:cNvCxnSpPr>
            <a:cxnSpLocks/>
          </p:cNvCxnSpPr>
          <p:nvPr/>
        </p:nvCxnSpPr>
        <p:spPr>
          <a:xfrm flipV="1">
            <a:off x="4676329" y="297243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E857FF-011A-4E8F-951F-CA0D54D7AA8D}"/>
              </a:ext>
            </a:extLst>
          </p:cNvPr>
          <p:cNvCxnSpPr>
            <a:cxnSpLocks/>
          </p:cNvCxnSpPr>
          <p:nvPr/>
        </p:nvCxnSpPr>
        <p:spPr>
          <a:xfrm flipV="1">
            <a:off x="4684827" y="4433070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C59A45-FC6F-4E09-966D-6C270F765E39}"/>
              </a:ext>
            </a:extLst>
          </p:cNvPr>
          <p:cNvCxnSpPr>
            <a:cxnSpLocks/>
          </p:cNvCxnSpPr>
          <p:nvPr/>
        </p:nvCxnSpPr>
        <p:spPr>
          <a:xfrm flipV="1">
            <a:off x="4684827" y="5474561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9D6CF5-D502-42CF-8D4B-6ECA54CAEA42}"/>
              </a:ext>
            </a:extLst>
          </p:cNvPr>
          <p:cNvCxnSpPr>
            <a:cxnSpLocks/>
          </p:cNvCxnSpPr>
          <p:nvPr/>
        </p:nvCxnSpPr>
        <p:spPr>
          <a:xfrm flipV="1">
            <a:off x="4665095" y="6318287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36F8561-DF91-4D23-BB74-CFDC09E53238}"/>
              </a:ext>
            </a:extLst>
          </p:cNvPr>
          <p:cNvSpPr txBox="1"/>
          <p:nvPr/>
        </p:nvSpPr>
        <p:spPr>
          <a:xfrm>
            <a:off x="4664073" y="1114156"/>
            <a:ext cx="75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4FE928-8217-4322-970A-09C284B1A480}"/>
              </a:ext>
            </a:extLst>
          </p:cNvPr>
          <p:cNvSpPr txBox="1"/>
          <p:nvPr/>
        </p:nvSpPr>
        <p:spPr>
          <a:xfrm>
            <a:off x="5413436" y="1109808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팀소개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CB73C8D-D124-4BF9-B396-31201A70C38F}"/>
              </a:ext>
            </a:extLst>
          </p:cNvPr>
          <p:cNvGrpSpPr/>
          <p:nvPr/>
        </p:nvGrpSpPr>
        <p:grpSpPr>
          <a:xfrm>
            <a:off x="7496323" y="1215434"/>
            <a:ext cx="1370857" cy="415498"/>
            <a:chOff x="5618106" y="1279757"/>
            <a:chExt cx="1370857" cy="41549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84374FE-0FB0-4E30-A6D9-345A73CA0402}"/>
                </a:ext>
              </a:extLst>
            </p:cNvPr>
            <p:cNvSpPr txBox="1"/>
            <p:nvPr/>
          </p:nvSpPr>
          <p:spPr>
            <a:xfrm>
              <a:off x="5791199" y="1279757"/>
              <a:ext cx="11977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역할분담</a:t>
              </a:r>
              <a:endParaRPr lang="en-US" altLang="ko-KR" sz="21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2750785-1B8E-4884-B5CA-05D89079AC1D}"/>
                </a:ext>
              </a:extLst>
            </p:cNvPr>
            <p:cNvCxnSpPr/>
            <p:nvPr/>
          </p:nvCxnSpPr>
          <p:spPr>
            <a:xfrm flipV="1">
              <a:off x="5618106" y="1492250"/>
              <a:ext cx="173093" cy="1379"/>
            </a:xfrm>
            <a:prstGeom prst="straightConnector1">
              <a:avLst/>
            </a:prstGeom>
            <a:ln w="41275" cmpd="sng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431378E-F233-4051-A410-0F075421A59A}"/>
              </a:ext>
            </a:extLst>
          </p:cNvPr>
          <p:cNvCxnSpPr>
            <a:cxnSpLocks/>
          </p:cNvCxnSpPr>
          <p:nvPr/>
        </p:nvCxnSpPr>
        <p:spPr>
          <a:xfrm flipV="1">
            <a:off x="4683805" y="1105490"/>
            <a:ext cx="3186558" cy="10437"/>
          </a:xfrm>
          <a:prstGeom prst="line">
            <a:avLst/>
          </a:prstGeom>
          <a:ln w="19050" cap="rnd">
            <a:solidFill>
              <a:srgbClr val="8C7E7B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209511"/>
            <a:ext cx="12104543" cy="647555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3B37C9-372F-4491-933B-8E9BB650E346}"/>
              </a:ext>
            </a:extLst>
          </p:cNvPr>
          <p:cNvSpPr/>
          <p:nvPr/>
        </p:nvSpPr>
        <p:spPr>
          <a:xfrm>
            <a:off x="1452282" y="4701091"/>
            <a:ext cx="978946" cy="344245"/>
          </a:xfrm>
          <a:prstGeom prst="roundRect">
            <a:avLst>
              <a:gd name="adj" fmla="val 3721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165B3-B85C-4B1E-8141-8D0C433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" y="175277"/>
            <a:ext cx="12104543" cy="65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6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885" y="2310825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4886" y="2895600"/>
            <a:ext cx="7028544" cy="2576739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spc="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Question &amp;</a:t>
            </a:r>
          </a:p>
          <a:p>
            <a:pPr algn="ctr"/>
            <a:r>
              <a:rPr lang="en-US" altLang="ko-KR" sz="6000" spc="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52315" y="4245881"/>
            <a:ext cx="33505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spc="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459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대각선 줄무늬 18"/>
          <p:cNvSpPr/>
          <p:nvPr/>
        </p:nvSpPr>
        <p:spPr>
          <a:xfrm>
            <a:off x="0" y="0"/>
            <a:ext cx="933061" cy="970384"/>
          </a:xfrm>
          <a:prstGeom prst="diagStripe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5787" y="1265606"/>
            <a:ext cx="7838502" cy="5418238"/>
          </a:xfrm>
          <a:prstGeom prst="rect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300" dirty="0">
              <a:solidFill>
                <a:srgbClr val="3F505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76763" y="1204913"/>
            <a:ext cx="2876550" cy="14287"/>
          </a:xfrm>
          <a:prstGeom prst="line">
            <a:avLst/>
          </a:prstGeom>
          <a:ln w="15875">
            <a:solidFill>
              <a:srgbClr val="8C7E7B">
                <a:alpha val="4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89895" y="743248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rgbClr val="CDE1E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마치며</a:t>
            </a:r>
          </a:p>
        </p:txBody>
      </p:sp>
      <p:sp>
        <p:nvSpPr>
          <p:cNvPr id="18" name="대각선 줄무늬 17"/>
          <p:cNvSpPr/>
          <p:nvPr/>
        </p:nvSpPr>
        <p:spPr>
          <a:xfrm rot="10800000">
            <a:off x="11258939" y="5887616"/>
            <a:ext cx="933061" cy="970384"/>
          </a:xfrm>
          <a:prstGeom prst="diagStripe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3645" y="174156"/>
            <a:ext cx="2438802" cy="798148"/>
          </a:xfrm>
          <a:prstGeom prst="rect">
            <a:avLst/>
          </a:prstGeom>
          <a:solidFill>
            <a:srgbClr val="ABCDCC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rial Black" panose="020B0A04020102020204" pitchFamily="34" charset="0"/>
              </a:rPr>
              <a:t>Bit</a:t>
            </a:r>
            <a:r>
              <a:rPr lang="ko-KR" alt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Arial Black" panose="020B0A04020102020204" pitchFamily="34" charset="0"/>
              </a:rPr>
              <a:t>Camp</a:t>
            </a:r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8B9C4-EE2A-4330-8B49-1375B294857C}"/>
              </a:ext>
            </a:extLst>
          </p:cNvPr>
          <p:cNvSpPr/>
          <p:nvPr/>
        </p:nvSpPr>
        <p:spPr>
          <a:xfrm>
            <a:off x="2238375" y="1373683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</a:t>
            </a:r>
            <a:r>
              <a:rPr lang="en-US" altLang="ko-KR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To Do List </a:t>
            </a:r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</a:t>
            </a:r>
            <a:endParaRPr lang="en-US" altLang="ko-KR" dirty="0">
              <a:solidFill>
                <a:srgbClr val="F1BF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9869A-E7FF-446E-AD8A-7AFD07D6C892}"/>
              </a:ext>
            </a:extLst>
          </p:cNvPr>
          <p:cNvSpPr/>
          <p:nvPr/>
        </p:nvSpPr>
        <p:spPr>
          <a:xfrm>
            <a:off x="2357725" y="1722239"/>
            <a:ext cx="7417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 Do List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정함에 처음에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어떠한 구현을 목표로 할지 계획서를 더 명확히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해야 한다는 것을 느꼈습니다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F07111-07FC-43F5-AA27-CE522DEAC9B5}"/>
              </a:ext>
            </a:extLst>
          </p:cNvPr>
          <p:cNvSpPr/>
          <p:nvPr/>
        </p:nvSpPr>
        <p:spPr>
          <a:xfrm>
            <a:off x="2228850" y="2564009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</a:t>
            </a:r>
            <a:r>
              <a:rPr lang="en-US" altLang="ko-KR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공용문서의 필요성 </a:t>
            </a:r>
            <a:endParaRPr lang="en-US" altLang="ko-KR" dirty="0">
              <a:solidFill>
                <a:srgbClr val="F1BF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EE8809-3797-47D3-B7D9-6D4615A64BC1}"/>
              </a:ext>
            </a:extLst>
          </p:cNvPr>
          <p:cNvSpPr/>
          <p:nvPr/>
        </p:nvSpPr>
        <p:spPr>
          <a:xfrm>
            <a:off x="2310100" y="2933341"/>
            <a:ext cx="7757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서로의 코드를 합칠 때 팀원의 코드 스타일이 달라 해석하는 것이 어려워서 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공통적으로 어떤 변수명을 사용할지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코드의 작성방법 등의 계획 단계에서 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공용 문서 작성의 필요성을 느꼈습니다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A3A0E5-41B7-4B38-B183-2E6C8B0D9DD2}"/>
              </a:ext>
            </a:extLst>
          </p:cNvPr>
          <p:cNvSpPr/>
          <p:nvPr/>
        </p:nvSpPr>
        <p:spPr>
          <a:xfrm>
            <a:off x="2228850" y="3937782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세번째 </a:t>
            </a:r>
            <a:r>
              <a:rPr lang="en-US" altLang="ko-KR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코드의 복잡성</a:t>
            </a:r>
            <a:endParaRPr lang="en-US" altLang="ko-KR" dirty="0">
              <a:solidFill>
                <a:srgbClr val="F1BF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F20014-104C-4E7A-B78A-1889E9696B25}"/>
              </a:ext>
            </a:extLst>
          </p:cNvPr>
          <p:cNvSpPr/>
          <p:nvPr/>
        </p:nvSpPr>
        <p:spPr>
          <a:xfrm>
            <a:off x="2310100" y="4307114"/>
            <a:ext cx="7757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 프로젝트는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구현이 목표였지만 코드 분리를 하지 않은 채 통합을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보니 코드가 복잡해지고 각 역할을 하는 부분은 컨트롤러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등과 같이 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분리의 필요성을 느꼈습니다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A5A70-D5B2-4F7C-B223-381334591DD6}"/>
              </a:ext>
            </a:extLst>
          </p:cNvPr>
          <p:cNvSpPr/>
          <p:nvPr/>
        </p:nvSpPr>
        <p:spPr>
          <a:xfrm>
            <a:off x="2238375" y="5311555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마지막</a:t>
            </a:r>
            <a:r>
              <a:rPr lang="en-US" altLang="ko-KR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팀프로젝트</a:t>
            </a:r>
            <a:endParaRPr lang="en-US" altLang="ko-KR" dirty="0">
              <a:solidFill>
                <a:srgbClr val="F1BF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6E70B5-DFB2-4AEF-8D8D-E35B3D897B50}"/>
              </a:ext>
            </a:extLst>
          </p:cNvPr>
          <p:cNvSpPr/>
          <p:nvPr/>
        </p:nvSpPr>
        <p:spPr>
          <a:xfrm>
            <a:off x="2319625" y="5680887"/>
            <a:ext cx="7757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구현하려고 함에 팀원 모두 열심히 해주어서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좋은 팀원들을 만난 것 같아 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진행하면서 즐겁게 할 수 있었던 것 같습니다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5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1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9399" y="2895600"/>
            <a:ext cx="8039101" cy="2552700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pc="60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너와 나의 연결고리</a:t>
            </a:r>
            <a:endParaRPr lang="ko-KR" altLang="en-US" sz="6000" spc="6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399" y="2310825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 소개</a:t>
            </a:r>
          </a:p>
        </p:txBody>
      </p:sp>
    </p:spTree>
    <p:extLst>
      <p:ext uri="{BB962C8B-B14F-4D97-AF65-F5344CB8AC3E}">
        <p14:creationId xmlns:p14="http://schemas.microsoft.com/office/powerpoint/2010/main" val="38828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561" y="193675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서비스 구상내용</a:t>
            </a:r>
          </a:p>
        </p:txBody>
      </p:sp>
      <p:sp>
        <p:nvSpPr>
          <p:cNvPr id="53" name="직사각형 52"/>
          <p:cNvSpPr/>
          <p:nvPr/>
        </p:nvSpPr>
        <p:spPr>
          <a:xfrm flipV="1">
            <a:off x="3362584" y="18223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699D91-26DE-4C80-ACA1-4EF99DA103B3}"/>
              </a:ext>
            </a:extLst>
          </p:cNvPr>
          <p:cNvGrpSpPr/>
          <p:nvPr/>
        </p:nvGrpSpPr>
        <p:grpSpPr>
          <a:xfrm>
            <a:off x="10163612" y="603350"/>
            <a:ext cx="874702" cy="2232418"/>
            <a:chOff x="10163612" y="603350"/>
            <a:chExt cx="874702" cy="2232418"/>
          </a:xfrm>
        </p:grpSpPr>
        <p:sp>
          <p:nvSpPr>
            <p:cNvPr id="32" name="현 31">
              <a:extLst>
                <a:ext uri="{FF2B5EF4-FFF2-40B4-BE49-F238E27FC236}">
                  <a16:creationId xmlns:a16="http://schemas.microsoft.com/office/drawing/2014/main" id="{257ED0AE-82F6-47E2-85AB-8CE0C06A249E}"/>
                </a:ext>
              </a:extLst>
            </p:cNvPr>
            <p:cNvSpPr/>
            <p:nvPr/>
          </p:nvSpPr>
          <p:spPr>
            <a:xfrm>
              <a:off x="10163612" y="1088352"/>
              <a:ext cx="874702" cy="1747416"/>
            </a:xfrm>
            <a:prstGeom prst="chord">
              <a:avLst>
                <a:gd name="adj1" fmla="val 10774747"/>
                <a:gd name="adj2" fmla="val 2113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0CB186-A59B-45A1-B011-AB6D522DD773}"/>
                </a:ext>
              </a:extLst>
            </p:cNvPr>
            <p:cNvSpPr/>
            <p:nvPr/>
          </p:nvSpPr>
          <p:spPr>
            <a:xfrm>
              <a:off x="10318855" y="603350"/>
              <a:ext cx="554416" cy="68001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CC425A-FFB7-477C-ADE6-AC5AE2EE9E0E}"/>
              </a:ext>
            </a:extLst>
          </p:cNvPr>
          <p:cNvGrpSpPr/>
          <p:nvPr/>
        </p:nvGrpSpPr>
        <p:grpSpPr>
          <a:xfrm>
            <a:off x="1412555" y="3541003"/>
            <a:ext cx="915481" cy="1150948"/>
            <a:chOff x="8367713" y="3731090"/>
            <a:chExt cx="1504993" cy="184341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8D61A92-0A18-4F00-AF88-18A000ABD924}"/>
                </a:ext>
              </a:extLst>
            </p:cNvPr>
            <p:cNvSpPr/>
            <p:nvPr/>
          </p:nvSpPr>
          <p:spPr>
            <a:xfrm>
              <a:off x="8393156" y="3731090"/>
              <a:ext cx="1479550" cy="1408534"/>
            </a:xfrm>
            <a:prstGeom prst="roundRect">
              <a:avLst>
                <a:gd name="adj" fmla="val 1756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9732156-4E0A-4F48-911D-832E86663463}"/>
                </a:ext>
              </a:extLst>
            </p:cNvPr>
            <p:cNvSpPr/>
            <p:nvPr/>
          </p:nvSpPr>
          <p:spPr>
            <a:xfrm>
              <a:off x="8902700" y="3784600"/>
              <a:ext cx="444500" cy="190500"/>
            </a:xfrm>
            <a:prstGeom prst="roundRect">
              <a:avLst>
                <a:gd name="adj" fmla="val 4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8534596-584E-47F0-8397-505C2B4000F5}"/>
                </a:ext>
              </a:extLst>
            </p:cNvPr>
            <p:cNvSpPr/>
            <p:nvPr/>
          </p:nvSpPr>
          <p:spPr>
            <a:xfrm>
              <a:off x="8489156" y="4021930"/>
              <a:ext cx="1273970" cy="733425"/>
            </a:xfrm>
            <a:prstGeom prst="roundRect">
              <a:avLst>
                <a:gd name="adj" fmla="val 39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A421E3-CAC9-4C06-80E5-B3D3B94120C4}"/>
                </a:ext>
              </a:extLst>
            </p:cNvPr>
            <p:cNvSpPr/>
            <p:nvPr/>
          </p:nvSpPr>
          <p:spPr>
            <a:xfrm>
              <a:off x="8558213" y="4802185"/>
              <a:ext cx="300037" cy="281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97321F6-6F8D-46F6-9C04-0ED51A537E94}"/>
                </a:ext>
              </a:extLst>
            </p:cNvPr>
            <p:cNvSpPr/>
            <p:nvPr/>
          </p:nvSpPr>
          <p:spPr>
            <a:xfrm>
              <a:off x="9396871" y="4802185"/>
              <a:ext cx="300037" cy="281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415063-7B9C-4C71-9B56-AD43DCA34202}"/>
                </a:ext>
              </a:extLst>
            </p:cNvPr>
            <p:cNvSpPr/>
            <p:nvPr/>
          </p:nvSpPr>
          <p:spPr>
            <a:xfrm>
              <a:off x="8622505" y="5205413"/>
              <a:ext cx="1002508" cy="126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AC6087A4-EEB7-46CA-8A9E-A902CFCCD771}"/>
                </a:ext>
              </a:extLst>
            </p:cNvPr>
            <p:cNvSpPr/>
            <p:nvPr/>
          </p:nvSpPr>
          <p:spPr>
            <a:xfrm>
              <a:off x="8367713" y="5205413"/>
              <a:ext cx="449261" cy="369093"/>
            </a:xfrm>
            <a:prstGeom prst="parallelogram">
              <a:avLst>
                <a:gd name="adj" fmla="val 6770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평행 사변형 59">
              <a:extLst>
                <a:ext uri="{FF2B5EF4-FFF2-40B4-BE49-F238E27FC236}">
                  <a16:creationId xmlns:a16="http://schemas.microsoft.com/office/drawing/2014/main" id="{44892130-9022-4AEB-A53A-B336D4BDF43F}"/>
                </a:ext>
              </a:extLst>
            </p:cNvPr>
            <p:cNvSpPr/>
            <p:nvPr/>
          </p:nvSpPr>
          <p:spPr>
            <a:xfrm flipH="1">
              <a:off x="9423445" y="5205413"/>
              <a:ext cx="449261" cy="369093"/>
            </a:xfrm>
            <a:prstGeom prst="parallelogram">
              <a:avLst>
                <a:gd name="adj" fmla="val 6770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45B093-52E8-4304-8759-C7FBE4976FAF}"/>
              </a:ext>
            </a:extLst>
          </p:cNvPr>
          <p:cNvGrpSpPr/>
          <p:nvPr/>
        </p:nvGrpSpPr>
        <p:grpSpPr>
          <a:xfrm>
            <a:off x="309561" y="3533382"/>
            <a:ext cx="874702" cy="2232418"/>
            <a:chOff x="309561" y="3533382"/>
            <a:chExt cx="874702" cy="223241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7414D67-0E0B-40FA-8FAB-4C374246F37E}"/>
                </a:ext>
              </a:extLst>
            </p:cNvPr>
            <p:cNvSpPr/>
            <p:nvPr/>
          </p:nvSpPr>
          <p:spPr>
            <a:xfrm>
              <a:off x="464804" y="3533382"/>
              <a:ext cx="554416" cy="68001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현 28">
              <a:extLst>
                <a:ext uri="{FF2B5EF4-FFF2-40B4-BE49-F238E27FC236}">
                  <a16:creationId xmlns:a16="http://schemas.microsoft.com/office/drawing/2014/main" id="{801AA84F-F4A2-49F6-B43C-3433429D7259}"/>
                </a:ext>
              </a:extLst>
            </p:cNvPr>
            <p:cNvSpPr/>
            <p:nvPr/>
          </p:nvSpPr>
          <p:spPr>
            <a:xfrm>
              <a:off x="309561" y="4018384"/>
              <a:ext cx="874702" cy="1747416"/>
            </a:xfrm>
            <a:prstGeom prst="chord">
              <a:avLst>
                <a:gd name="adj1" fmla="val 10774747"/>
                <a:gd name="adj2" fmla="val 2113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D651B01-A7A8-4B19-80C8-BEDFBC30DD8F}"/>
              </a:ext>
            </a:extLst>
          </p:cNvPr>
          <p:cNvGrpSpPr/>
          <p:nvPr/>
        </p:nvGrpSpPr>
        <p:grpSpPr>
          <a:xfrm>
            <a:off x="9238331" y="583478"/>
            <a:ext cx="915481" cy="1150948"/>
            <a:chOff x="8367713" y="3731090"/>
            <a:chExt cx="1504993" cy="184341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C7F7DDD-AE08-4D60-B306-9B73677F1592}"/>
                </a:ext>
              </a:extLst>
            </p:cNvPr>
            <p:cNvSpPr/>
            <p:nvPr/>
          </p:nvSpPr>
          <p:spPr>
            <a:xfrm>
              <a:off x="8393156" y="3731090"/>
              <a:ext cx="1479550" cy="1408534"/>
            </a:xfrm>
            <a:prstGeom prst="roundRect">
              <a:avLst>
                <a:gd name="adj" fmla="val 175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ABF6FA5-6114-4D75-898E-56D57489D364}"/>
                </a:ext>
              </a:extLst>
            </p:cNvPr>
            <p:cNvSpPr/>
            <p:nvPr/>
          </p:nvSpPr>
          <p:spPr>
            <a:xfrm>
              <a:off x="8902700" y="3784600"/>
              <a:ext cx="444500" cy="190500"/>
            </a:xfrm>
            <a:prstGeom prst="roundRect">
              <a:avLst>
                <a:gd name="adj" fmla="val 4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F001471-FFB3-4C04-A8F2-10C2538AC132}"/>
                </a:ext>
              </a:extLst>
            </p:cNvPr>
            <p:cNvSpPr/>
            <p:nvPr/>
          </p:nvSpPr>
          <p:spPr>
            <a:xfrm>
              <a:off x="8489156" y="4021930"/>
              <a:ext cx="1273970" cy="733425"/>
            </a:xfrm>
            <a:prstGeom prst="roundRect">
              <a:avLst>
                <a:gd name="adj" fmla="val 39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05D142F-9258-41D1-829F-5ECCFA9FF417}"/>
                </a:ext>
              </a:extLst>
            </p:cNvPr>
            <p:cNvSpPr/>
            <p:nvPr/>
          </p:nvSpPr>
          <p:spPr>
            <a:xfrm>
              <a:off x="8558213" y="4802185"/>
              <a:ext cx="300037" cy="281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19DAC6F-3451-4310-AA48-6060681A058F}"/>
                </a:ext>
              </a:extLst>
            </p:cNvPr>
            <p:cNvSpPr/>
            <p:nvPr/>
          </p:nvSpPr>
          <p:spPr>
            <a:xfrm>
              <a:off x="9396871" y="4802185"/>
              <a:ext cx="300037" cy="281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72CCD98-029E-42FD-91D9-D729D633BF7B}"/>
                </a:ext>
              </a:extLst>
            </p:cNvPr>
            <p:cNvSpPr/>
            <p:nvPr/>
          </p:nvSpPr>
          <p:spPr>
            <a:xfrm>
              <a:off x="8622505" y="5205413"/>
              <a:ext cx="1002508" cy="1262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평행 사변형 79">
              <a:extLst>
                <a:ext uri="{FF2B5EF4-FFF2-40B4-BE49-F238E27FC236}">
                  <a16:creationId xmlns:a16="http://schemas.microsoft.com/office/drawing/2014/main" id="{8C925261-9A88-4206-9F09-18D0DFE24842}"/>
                </a:ext>
              </a:extLst>
            </p:cNvPr>
            <p:cNvSpPr/>
            <p:nvPr/>
          </p:nvSpPr>
          <p:spPr>
            <a:xfrm>
              <a:off x="8367713" y="5205413"/>
              <a:ext cx="449261" cy="369093"/>
            </a:xfrm>
            <a:prstGeom prst="parallelogram">
              <a:avLst>
                <a:gd name="adj" fmla="val 6770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평행 사변형 80">
              <a:extLst>
                <a:ext uri="{FF2B5EF4-FFF2-40B4-BE49-F238E27FC236}">
                  <a16:creationId xmlns:a16="http://schemas.microsoft.com/office/drawing/2014/main" id="{FB15872F-DF25-4B90-B3AA-8F3230DDD534}"/>
                </a:ext>
              </a:extLst>
            </p:cNvPr>
            <p:cNvSpPr/>
            <p:nvPr/>
          </p:nvSpPr>
          <p:spPr>
            <a:xfrm flipH="1">
              <a:off x="9423445" y="5205413"/>
              <a:ext cx="449261" cy="369093"/>
            </a:xfrm>
            <a:prstGeom prst="parallelogram">
              <a:avLst>
                <a:gd name="adj" fmla="val 6770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F15AF5-D3F0-440B-A323-084862C420B3}"/>
              </a:ext>
            </a:extLst>
          </p:cNvPr>
          <p:cNvGrpSpPr/>
          <p:nvPr/>
        </p:nvGrpSpPr>
        <p:grpSpPr>
          <a:xfrm>
            <a:off x="6123044" y="1773238"/>
            <a:ext cx="3655366" cy="1574025"/>
            <a:chOff x="6123044" y="1773238"/>
            <a:chExt cx="3655366" cy="1574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407C598-EBBA-4315-AB20-EA3A6B0160ED}"/>
                </a:ext>
              </a:extLst>
            </p:cNvPr>
            <p:cNvCxnSpPr/>
            <p:nvPr/>
          </p:nvCxnSpPr>
          <p:spPr>
            <a:xfrm flipV="1">
              <a:off x="7566989" y="1873309"/>
              <a:ext cx="1363366" cy="1473954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202CF7B-3E62-41EF-AF3A-B632501161C9}"/>
                </a:ext>
              </a:extLst>
            </p:cNvPr>
            <p:cNvCxnSpPr/>
            <p:nvPr/>
          </p:nvCxnSpPr>
          <p:spPr>
            <a:xfrm flipH="1">
              <a:off x="8898541" y="1882833"/>
              <a:ext cx="804533" cy="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245BB2B-C3EC-46C7-B311-6F5DFA868CC0}"/>
                </a:ext>
              </a:extLst>
            </p:cNvPr>
            <p:cNvSpPr/>
            <p:nvPr/>
          </p:nvSpPr>
          <p:spPr>
            <a:xfrm>
              <a:off x="9571890" y="1773238"/>
              <a:ext cx="206520" cy="200141"/>
            </a:xfrm>
            <a:prstGeom prst="ellipse">
              <a:avLst/>
            </a:prstGeom>
            <a:solidFill>
              <a:srgbClr val="F1B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A747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BBBF7E6-F1B1-45BA-98DC-2B71D74DA59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044" y="3335674"/>
              <a:ext cx="1472520" cy="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F82CFCF-7CF5-45E7-A5A6-58610252D764}"/>
              </a:ext>
            </a:extLst>
          </p:cNvPr>
          <p:cNvSpPr/>
          <p:nvPr/>
        </p:nvSpPr>
        <p:spPr>
          <a:xfrm rot="19123438">
            <a:off x="5346348" y="2514077"/>
            <a:ext cx="769191" cy="643381"/>
          </a:xfrm>
          <a:custGeom>
            <a:avLst/>
            <a:gdLst>
              <a:gd name="connsiteX0" fmla="*/ 2748341 w 4091957"/>
              <a:gd name="connsiteY0" fmla="*/ 1389614 h 3412753"/>
              <a:gd name="connsiteX1" fmla="*/ 2781408 w 4091957"/>
              <a:gd name="connsiteY1" fmla="*/ 1897656 h 3412753"/>
              <a:gd name="connsiteX2" fmla="*/ 2273366 w 4091957"/>
              <a:gd name="connsiteY2" fmla="*/ 1930723 h 3412753"/>
              <a:gd name="connsiteX3" fmla="*/ 2240299 w 4091957"/>
              <a:gd name="connsiteY3" fmla="*/ 1422681 h 3412753"/>
              <a:gd name="connsiteX4" fmla="*/ 2748341 w 4091957"/>
              <a:gd name="connsiteY4" fmla="*/ 1389614 h 3412753"/>
              <a:gd name="connsiteX5" fmla="*/ 4091957 w 4091957"/>
              <a:gd name="connsiteY5" fmla="*/ 1841400 h 3412753"/>
              <a:gd name="connsiteX6" fmla="*/ 4083890 w 4091957"/>
              <a:gd name="connsiteY6" fmla="*/ 1915901 h 3412753"/>
              <a:gd name="connsiteX7" fmla="*/ 3793789 w 4091957"/>
              <a:gd name="connsiteY7" fmla="*/ 2539410 h 3412753"/>
              <a:gd name="connsiteX8" fmla="*/ 3771054 w 4091957"/>
              <a:gd name="connsiteY8" fmla="*/ 2559934 h 3412753"/>
              <a:gd name="connsiteX9" fmla="*/ 3708927 w 4091957"/>
              <a:gd name="connsiteY9" fmla="*/ 2654602 h 3412753"/>
              <a:gd name="connsiteX10" fmla="*/ 912088 w 4091957"/>
              <a:gd name="connsiteY10" fmla="*/ 3395291 h 3412753"/>
              <a:gd name="connsiteX11" fmla="*/ 788392 w 4091957"/>
              <a:gd name="connsiteY11" fmla="*/ 1939900 h 3412753"/>
              <a:gd name="connsiteX12" fmla="*/ 788680 w 4091957"/>
              <a:gd name="connsiteY12" fmla="*/ 1936510 h 3412753"/>
              <a:gd name="connsiteX13" fmla="*/ 1419972 w 4091957"/>
              <a:gd name="connsiteY13" fmla="*/ 1937652 h 3412753"/>
              <a:gd name="connsiteX14" fmla="*/ 1447929 w 4091957"/>
              <a:gd name="connsiteY14" fmla="*/ 2026618 h 3412753"/>
              <a:gd name="connsiteX15" fmla="*/ 1748825 w 4091957"/>
              <a:gd name="connsiteY15" fmla="*/ 2464183 h 3412753"/>
              <a:gd name="connsiteX16" fmla="*/ 3272951 w 4091957"/>
              <a:gd name="connsiteY16" fmla="*/ 2364982 h 3412753"/>
              <a:gd name="connsiteX17" fmla="*/ 3514590 w 4091957"/>
              <a:gd name="connsiteY17" fmla="*/ 1892104 h 3412753"/>
              <a:gd name="connsiteX18" fmla="*/ 3519683 w 4091957"/>
              <a:gd name="connsiteY18" fmla="*/ 1863214 h 3412753"/>
              <a:gd name="connsiteX19" fmla="*/ 3503552 w 4091957"/>
              <a:gd name="connsiteY19" fmla="*/ 442338 h 3412753"/>
              <a:gd name="connsiteX20" fmla="*/ 3967027 w 4091957"/>
              <a:gd name="connsiteY20" fmla="*/ 1071524 h 3412753"/>
              <a:gd name="connsiteX21" fmla="*/ 3983057 w 4091957"/>
              <a:gd name="connsiteY21" fmla="*/ 1113250 h 3412753"/>
              <a:gd name="connsiteX22" fmla="*/ 3408158 w 4091957"/>
              <a:gd name="connsiteY22" fmla="*/ 1135163 h 3412753"/>
              <a:gd name="connsiteX23" fmla="*/ 3383083 w 4091957"/>
              <a:gd name="connsiteY23" fmla="*/ 1089213 h 3412753"/>
              <a:gd name="connsiteX24" fmla="*/ 3173749 w 4091957"/>
              <a:gd name="connsiteY24" fmla="*/ 840857 h 3412753"/>
              <a:gd name="connsiteX25" fmla="*/ 1649624 w 4091957"/>
              <a:gd name="connsiteY25" fmla="*/ 940058 h 3412753"/>
              <a:gd name="connsiteX26" fmla="*/ 1474251 w 4091957"/>
              <a:gd name="connsiteY26" fmla="*/ 1213454 h 3412753"/>
              <a:gd name="connsiteX27" fmla="*/ 1461432 w 4091957"/>
              <a:gd name="connsiteY27" fmla="*/ 1246549 h 3412753"/>
              <a:gd name="connsiteX28" fmla="*/ 902411 w 4091957"/>
              <a:gd name="connsiteY28" fmla="*/ 1245539 h 3412753"/>
              <a:gd name="connsiteX29" fmla="*/ 902432 w 4091957"/>
              <a:gd name="connsiteY29" fmla="*/ 1245457 h 3412753"/>
              <a:gd name="connsiteX30" fmla="*/ 1 w 4091957"/>
              <a:gd name="connsiteY30" fmla="*/ 1245458 h 3412753"/>
              <a:gd name="connsiteX31" fmla="*/ 0 w 4091957"/>
              <a:gd name="connsiteY31" fmla="*/ 678927 h 3412753"/>
              <a:gd name="connsiteX32" fmla="*/ 1163510 w 4091957"/>
              <a:gd name="connsiteY32" fmla="*/ 678927 h 3412753"/>
              <a:gd name="connsiteX33" fmla="*/ 1172928 w 4091957"/>
              <a:gd name="connsiteY33" fmla="*/ 663791 h 3412753"/>
              <a:gd name="connsiteX34" fmla="*/ 1283985 w 4091957"/>
              <a:gd name="connsiteY34" fmla="*/ 526037 h 3412753"/>
              <a:gd name="connsiteX35" fmla="*/ 1367207 w 4091957"/>
              <a:gd name="connsiteY35" fmla="*/ 454398 h 3412753"/>
              <a:gd name="connsiteX36" fmla="*/ 1386551 w 4091957"/>
              <a:gd name="connsiteY36" fmla="*/ 426382 h 3412753"/>
              <a:gd name="connsiteX37" fmla="*/ 3503552 w 4091957"/>
              <a:gd name="connsiteY37" fmla="*/ 442338 h 34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91957" h="3412753">
                <a:moveTo>
                  <a:pt x="2748341" y="1389614"/>
                </a:moveTo>
                <a:cubicBezTo>
                  <a:pt x="2897764" y="1520775"/>
                  <a:pt x="2912569" y="1748232"/>
                  <a:pt x="2781408" y="1897656"/>
                </a:cubicBezTo>
                <a:cubicBezTo>
                  <a:pt x="2650247" y="2047079"/>
                  <a:pt x="2422790" y="2061884"/>
                  <a:pt x="2273366" y="1930723"/>
                </a:cubicBezTo>
                <a:cubicBezTo>
                  <a:pt x="2123943" y="1799562"/>
                  <a:pt x="2109138" y="1572104"/>
                  <a:pt x="2240299" y="1422681"/>
                </a:cubicBezTo>
                <a:cubicBezTo>
                  <a:pt x="2371460" y="1273257"/>
                  <a:pt x="2598918" y="1258453"/>
                  <a:pt x="2748341" y="1389614"/>
                </a:cubicBezTo>
                <a:close/>
                <a:moveTo>
                  <a:pt x="4091957" y="1841400"/>
                </a:moveTo>
                <a:lnTo>
                  <a:pt x="4083890" y="1915901"/>
                </a:lnTo>
                <a:cubicBezTo>
                  <a:pt x="4047116" y="2144664"/>
                  <a:pt x="3951429" y="2359820"/>
                  <a:pt x="3793789" y="2539410"/>
                </a:cubicBezTo>
                <a:lnTo>
                  <a:pt x="3771054" y="2559934"/>
                </a:lnTo>
                <a:lnTo>
                  <a:pt x="3708927" y="2654602"/>
                </a:lnTo>
                <a:cubicBezTo>
                  <a:pt x="3319902" y="3118547"/>
                  <a:pt x="2452149" y="3500028"/>
                  <a:pt x="912088" y="3395291"/>
                </a:cubicBezTo>
                <a:cubicBezTo>
                  <a:pt x="798283" y="2827732"/>
                  <a:pt x="764529" y="2345056"/>
                  <a:pt x="788392" y="1939900"/>
                </a:cubicBezTo>
                <a:lnTo>
                  <a:pt x="788680" y="1936510"/>
                </a:lnTo>
                <a:lnTo>
                  <a:pt x="1419972" y="1937652"/>
                </a:lnTo>
                <a:lnTo>
                  <a:pt x="1447929" y="2026618"/>
                </a:lnTo>
                <a:cubicBezTo>
                  <a:pt x="1508096" y="2190045"/>
                  <a:pt x="1608741" y="2341220"/>
                  <a:pt x="1748825" y="2464183"/>
                </a:cubicBezTo>
                <a:cubicBezTo>
                  <a:pt x="2197094" y="2857665"/>
                  <a:pt x="2879469" y="2813252"/>
                  <a:pt x="3272951" y="2364982"/>
                </a:cubicBezTo>
                <a:cubicBezTo>
                  <a:pt x="3395915" y="2224898"/>
                  <a:pt x="3476115" y="2061952"/>
                  <a:pt x="3514590" y="1892104"/>
                </a:cubicBezTo>
                <a:lnTo>
                  <a:pt x="3519683" y="1863214"/>
                </a:lnTo>
                <a:close/>
                <a:moveTo>
                  <a:pt x="3503552" y="442338"/>
                </a:moveTo>
                <a:cubicBezTo>
                  <a:pt x="3711283" y="624680"/>
                  <a:pt x="3866788" y="841729"/>
                  <a:pt x="3967027" y="1071524"/>
                </a:cubicBezTo>
                <a:lnTo>
                  <a:pt x="3983057" y="1113250"/>
                </a:lnTo>
                <a:lnTo>
                  <a:pt x="3408158" y="1135163"/>
                </a:lnTo>
                <a:lnTo>
                  <a:pt x="3383083" y="1089213"/>
                </a:lnTo>
                <a:cubicBezTo>
                  <a:pt x="3327653" y="998568"/>
                  <a:pt x="3257800" y="914635"/>
                  <a:pt x="3173749" y="840857"/>
                </a:cubicBezTo>
                <a:cubicBezTo>
                  <a:pt x="2725480" y="447375"/>
                  <a:pt x="2043107" y="491789"/>
                  <a:pt x="1649624" y="940058"/>
                </a:cubicBezTo>
                <a:cubicBezTo>
                  <a:pt x="1575846" y="1024108"/>
                  <a:pt x="1517462" y="1116389"/>
                  <a:pt x="1474251" y="1213454"/>
                </a:cubicBezTo>
                <a:lnTo>
                  <a:pt x="1461432" y="1246549"/>
                </a:lnTo>
                <a:lnTo>
                  <a:pt x="902411" y="1245539"/>
                </a:lnTo>
                <a:lnTo>
                  <a:pt x="902432" y="1245457"/>
                </a:lnTo>
                <a:lnTo>
                  <a:pt x="1" y="1245458"/>
                </a:lnTo>
                <a:lnTo>
                  <a:pt x="0" y="678927"/>
                </a:lnTo>
                <a:lnTo>
                  <a:pt x="1163510" y="678927"/>
                </a:lnTo>
                <a:lnTo>
                  <a:pt x="1172928" y="663791"/>
                </a:lnTo>
                <a:cubicBezTo>
                  <a:pt x="1208449" y="613718"/>
                  <a:pt x="1245584" y="567838"/>
                  <a:pt x="1283985" y="526037"/>
                </a:cubicBezTo>
                <a:lnTo>
                  <a:pt x="1367207" y="454398"/>
                </a:lnTo>
                <a:lnTo>
                  <a:pt x="1386551" y="426382"/>
                </a:lnTo>
                <a:cubicBezTo>
                  <a:pt x="1890998" y="-148302"/>
                  <a:pt x="2838813" y="-141157"/>
                  <a:pt x="3503552" y="442338"/>
                </a:cubicBezTo>
                <a:close/>
              </a:path>
            </a:pathLst>
          </a:custGeom>
          <a:solidFill>
            <a:srgbClr val="FF6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D5F690-08D8-4B39-9186-6D203F237AAC}"/>
              </a:ext>
            </a:extLst>
          </p:cNvPr>
          <p:cNvCxnSpPr/>
          <p:nvPr/>
        </p:nvCxnSpPr>
        <p:spPr>
          <a:xfrm>
            <a:off x="5459799" y="3335674"/>
            <a:ext cx="663245" cy="0"/>
          </a:xfrm>
          <a:prstGeom prst="line">
            <a:avLst/>
          </a:prstGeom>
          <a:ln w="82550">
            <a:solidFill>
              <a:srgbClr val="FF6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3202678-110E-4758-93B2-EE007F3D2649}"/>
              </a:ext>
            </a:extLst>
          </p:cNvPr>
          <p:cNvSpPr/>
          <p:nvPr/>
        </p:nvSpPr>
        <p:spPr>
          <a:xfrm>
            <a:off x="5699088" y="3248491"/>
            <a:ext cx="182007" cy="178494"/>
          </a:xfrm>
          <a:prstGeom prst="ellipse">
            <a:avLst/>
          </a:prstGeom>
          <a:solidFill>
            <a:srgbClr val="FF5548"/>
          </a:solidFill>
          <a:ln>
            <a:solidFill>
              <a:srgbClr val="FF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95AE1EC-2A99-4F92-9C0B-AD013FDBC17E}"/>
              </a:ext>
            </a:extLst>
          </p:cNvPr>
          <p:cNvGrpSpPr/>
          <p:nvPr/>
        </p:nvGrpSpPr>
        <p:grpSpPr>
          <a:xfrm>
            <a:off x="1447948" y="2031337"/>
            <a:ext cx="8504786" cy="3571751"/>
            <a:chOff x="1447948" y="2031337"/>
            <a:chExt cx="8504786" cy="3571751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5468391A-5AA9-4514-A0AF-90F939D5D361}"/>
                </a:ext>
              </a:extLst>
            </p:cNvPr>
            <p:cNvSpPr/>
            <p:nvPr/>
          </p:nvSpPr>
          <p:spPr>
            <a:xfrm>
              <a:off x="1447948" y="4992162"/>
              <a:ext cx="671573" cy="610926"/>
            </a:xfrm>
            <a:custGeom>
              <a:avLst/>
              <a:gdLst>
                <a:gd name="connsiteX0" fmla="*/ 2046280 w 4166159"/>
                <a:gd name="connsiteY0" fmla="*/ 2456154 h 3956399"/>
                <a:gd name="connsiteX1" fmla="*/ 2453003 w 4166159"/>
                <a:gd name="connsiteY1" fmla="*/ 2456154 h 3956399"/>
                <a:gd name="connsiteX2" fmla="*/ 2453003 w 4166159"/>
                <a:gd name="connsiteY2" fmla="*/ 2886471 h 3956399"/>
                <a:gd name="connsiteX3" fmla="*/ 2046280 w 4166159"/>
                <a:gd name="connsiteY3" fmla="*/ 2886471 h 3956399"/>
                <a:gd name="connsiteX4" fmla="*/ 2600949 w 4166159"/>
                <a:gd name="connsiteY4" fmla="*/ 2454585 h 3956399"/>
                <a:gd name="connsiteX5" fmla="*/ 3007672 w 4166159"/>
                <a:gd name="connsiteY5" fmla="*/ 2454585 h 3956399"/>
                <a:gd name="connsiteX6" fmla="*/ 3007672 w 4166159"/>
                <a:gd name="connsiteY6" fmla="*/ 2884902 h 3956399"/>
                <a:gd name="connsiteX7" fmla="*/ 2600949 w 4166159"/>
                <a:gd name="connsiteY7" fmla="*/ 2884902 h 3956399"/>
                <a:gd name="connsiteX8" fmla="*/ 2046280 w 4166159"/>
                <a:gd name="connsiteY8" fmla="*/ 1892482 h 3956399"/>
                <a:gd name="connsiteX9" fmla="*/ 2453003 w 4166159"/>
                <a:gd name="connsiteY9" fmla="*/ 1892482 h 3956399"/>
                <a:gd name="connsiteX10" fmla="*/ 2453003 w 4166159"/>
                <a:gd name="connsiteY10" fmla="*/ 2322799 h 3956399"/>
                <a:gd name="connsiteX11" fmla="*/ 2046280 w 4166159"/>
                <a:gd name="connsiteY11" fmla="*/ 2322799 h 3956399"/>
                <a:gd name="connsiteX12" fmla="*/ 2621886 w 4166159"/>
                <a:gd name="connsiteY12" fmla="*/ 1880540 h 3956399"/>
                <a:gd name="connsiteX13" fmla="*/ 3028609 w 4166159"/>
                <a:gd name="connsiteY13" fmla="*/ 1880540 h 3956399"/>
                <a:gd name="connsiteX14" fmla="*/ 3028609 w 4166159"/>
                <a:gd name="connsiteY14" fmla="*/ 2310857 h 3956399"/>
                <a:gd name="connsiteX15" fmla="*/ 2621886 w 4166159"/>
                <a:gd name="connsiteY15" fmla="*/ 2310857 h 3956399"/>
                <a:gd name="connsiteX16" fmla="*/ 3970491 w 4166159"/>
                <a:gd name="connsiteY16" fmla="*/ 1621505 h 3956399"/>
                <a:gd name="connsiteX17" fmla="*/ 4008283 w 4166159"/>
                <a:gd name="connsiteY17" fmla="*/ 1702112 h 3956399"/>
                <a:gd name="connsiteX18" fmla="*/ 4165821 w 4166159"/>
                <a:gd name="connsiteY18" fmla="*/ 2427738 h 3956399"/>
                <a:gd name="connsiteX19" fmla="*/ 4150010 w 4166159"/>
                <a:gd name="connsiteY19" fmla="*/ 2539982 h 3956399"/>
                <a:gd name="connsiteX20" fmla="*/ 4153568 w 4166159"/>
                <a:gd name="connsiteY20" fmla="*/ 2570436 h 3956399"/>
                <a:gd name="connsiteX21" fmla="*/ 2546833 w 4166159"/>
                <a:gd name="connsiteY21" fmla="*/ 3956399 h 3956399"/>
                <a:gd name="connsiteX22" fmla="*/ 1524799 w 4166159"/>
                <a:gd name="connsiteY22" fmla="*/ 3639912 h 3956399"/>
                <a:gd name="connsiteX23" fmla="*/ 1443478 w 4166159"/>
                <a:gd name="connsiteY23" fmla="*/ 3576157 h 3956399"/>
                <a:gd name="connsiteX24" fmla="*/ 1901010 w 4166159"/>
                <a:gd name="connsiteY24" fmla="*/ 3212753 h 3956399"/>
                <a:gd name="connsiteX25" fmla="*/ 1922040 w 4166159"/>
                <a:gd name="connsiteY25" fmla="*/ 3228277 h 3956399"/>
                <a:gd name="connsiteX26" fmla="*/ 2538308 w 4166159"/>
                <a:gd name="connsiteY26" fmla="*/ 3414104 h 3956399"/>
                <a:gd name="connsiteX27" fmla="*/ 3640543 w 4166159"/>
                <a:gd name="connsiteY27" fmla="*/ 2326029 h 3956399"/>
                <a:gd name="connsiteX28" fmla="*/ 3590988 w 4166159"/>
                <a:gd name="connsiteY28" fmla="*/ 2002468 h 3956399"/>
                <a:gd name="connsiteX29" fmla="*/ 3564518 w 4166159"/>
                <a:gd name="connsiteY29" fmla="*/ 1931074 h 3956399"/>
                <a:gd name="connsiteX30" fmla="*/ 2539857 w 4166159"/>
                <a:gd name="connsiteY30" fmla="*/ 0 h 3956399"/>
                <a:gd name="connsiteX31" fmla="*/ 2602979 w 4166159"/>
                <a:gd name="connsiteY31" fmla="*/ 67699 h 3956399"/>
                <a:gd name="connsiteX32" fmla="*/ 2768377 w 4166159"/>
                <a:gd name="connsiteY32" fmla="*/ 198572 h 3956399"/>
                <a:gd name="connsiteX33" fmla="*/ 3563896 w 4166159"/>
                <a:gd name="connsiteY33" fmla="*/ 986574 h 3956399"/>
                <a:gd name="connsiteX34" fmla="*/ 3665386 w 4166159"/>
                <a:gd name="connsiteY34" fmla="*/ 1118766 h 3956399"/>
                <a:gd name="connsiteX35" fmla="*/ 3210886 w 4166159"/>
                <a:gd name="connsiteY35" fmla="*/ 1465341 h 3956399"/>
                <a:gd name="connsiteX36" fmla="*/ 3154578 w 4166159"/>
                <a:gd name="connsiteY36" fmla="*/ 1423776 h 3956399"/>
                <a:gd name="connsiteX37" fmla="*/ 2538309 w 4166159"/>
                <a:gd name="connsiteY37" fmla="*/ 1237950 h 3956399"/>
                <a:gd name="connsiteX38" fmla="*/ 1436075 w 4166159"/>
                <a:gd name="connsiteY38" fmla="*/ 2326026 h 3956399"/>
                <a:gd name="connsiteX39" fmla="*/ 1522694 w 4166159"/>
                <a:gd name="connsiteY39" fmla="*/ 2749554 h 3956399"/>
                <a:gd name="connsiteX40" fmla="*/ 1528635 w 4166159"/>
                <a:gd name="connsiteY40" fmla="*/ 2761730 h 3956399"/>
                <a:gd name="connsiteX41" fmla="*/ 1527783 w 4166159"/>
                <a:gd name="connsiteY41" fmla="*/ 2762407 h 3956399"/>
                <a:gd name="connsiteX42" fmla="*/ 1539024 w 4166159"/>
                <a:gd name="connsiteY42" fmla="*/ 2777802 h 3956399"/>
                <a:gd name="connsiteX43" fmla="*/ 1159213 w 4166159"/>
                <a:gd name="connsiteY43" fmla="*/ 3055150 h 3956399"/>
                <a:gd name="connsiteX44" fmla="*/ 1073706 w 4166159"/>
                <a:gd name="connsiteY44" fmla="*/ 3123065 h 3956399"/>
                <a:gd name="connsiteX45" fmla="*/ 1071533 w 4166159"/>
                <a:gd name="connsiteY45" fmla="*/ 3119176 h 3956399"/>
                <a:gd name="connsiteX46" fmla="*/ 344860 w 4166159"/>
                <a:gd name="connsiteY46" fmla="*/ 3649812 h 3956399"/>
                <a:gd name="connsiteX47" fmla="*/ 0 w 4166159"/>
                <a:gd name="connsiteY47" fmla="*/ 3177548 h 3956399"/>
                <a:gd name="connsiteX48" fmla="*/ 933923 w 4166159"/>
                <a:gd name="connsiteY48" fmla="*/ 2495574 h 3956399"/>
                <a:gd name="connsiteX49" fmla="*/ 934124 w 4166159"/>
                <a:gd name="connsiteY49" fmla="*/ 2492741 h 3956399"/>
                <a:gd name="connsiteX50" fmla="*/ 946581 w 4166159"/>
                <a:gd name="connsiteY50" fmla="*/ 2493677 h 3956399"/>
                <a:gd name="connsiteX51" fmla="*/ 1028064 w 4166159"/>
                <a:gd name="connsiteY51" fmla="*/ 1409559 h 3956399"/>
                <a:gd name="connsiteX52" fmla="*/ 1743823 w 4166159"/>
                <a:gd name="connsiteY52" fmla="*/ 742202 h 3956399"/>
                <a:gd name="connsiteX53" fmla="*/ 1854401 w 4166159"/>
                <a:gd name="connsiteY53" fmla="*/ 626243 h 3956399"/>
                <a:gd name="connsiteX54" fmla="*/ 2172716 w 4166159"/>
                <a:gd name="connsiteY54" fmla="*/ 328427 h 3956399"/>
                <a:gd name="connsiteX55" fmla="*/ 2326526 w 4166159"/>
                <a:gd name="connsiteY55" fmla="*/ 198904 h 395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166159" h="3956399">
                  <a:moveTo>
                    <a:pt x="2046280" y="2456154"/>
                  </a:moveTo>
                  <a:lnTo>
                    <a:pt x="2453003" y="2456154"/>
                  </a:lnTo>
                  <a:lnTo>
                    <a:pt x="2453003" y="2886471"/>
                  </a:lnTo>
                  <a:lnTo>
                    <a:pt x="2046280" y="2886471"/>
                  </a:lnTo>
                  <a:close/>
                  <a:moveTo>
                    <a:pt x="2600949" y="2454585"/>
                  </a:moveTo>
                  <a:lnTo>
                    <a:pt x="3007672" y="2454585"/>
                  </a:lnTo>
                  <a:lnTo>
                    <a:pt x="3007672" y="2884902"/>
                  </a:lnTo>
                  <a:lnTo>
                    <a:pt x="2600949" y="2884902"/>
                  </a:lnTo>
                  <a:close/>
                  <a:moveTo>
                    <a:pt x="2046280" y="1892482"/>
                  </a:moveTo>
                  <a:lnTo>
                    <a:pt x="2453003" y="1892482"/>
                  </a:lnTo>
                  <a:lnTo>
                    <a:pt x="2453003" y="2322799"/>
                  </a:lnTo>
                  <a:lnTo>
                    <a:pt x="2046280" y="2322799"/>
                  </a:lnTo>
                  <a:close/>
                  <a:moveTo>
                    <a:pt x="2621886" y="1880540"/>
                  </a:moveTo>
                  <a:lnTo>
                    <a:pt x="3028609" y="1880540"/>
                  </a:lnTo>
                  <a:lnTo>
                    <a:pt x="3028609" y="2310857"/>
                  </a:lnTo>
                  <a:lnTo>
                    <a:pt x="2621886" y="2310857"/>
                  </a:lnTo>
                  <a:close/>
                  <a:moveTo>
                    <a:pt x="3970491" y="1621505"/>
                  </a:moveTo>
                  <a:lnTo>
                    <a:pt x="4008283" y="1702112"/>
                  </a:lnTo>
                  <a:cubicBezTo>
                    <a:pt x="4124122" y="1970297"/>
                    <a:pt x="4170652" y="2214719"/>
                    <a:pt x="4165821" y="2427738"/>
                  </a:cubicBezTo>
                  <a:lnTo>
                    <a:pt x="4150010" y="2539982"/>
                  </a:lnTo>
                  <a:lnTo>
                    <a:pt x="4153568" y="2570436"/>
                  </a:lnTo>
                  <a:cubicBezTo>
                    <a:pt x="4153569" y="3335883"/>
                    <a:pt x="3434207" y="3956399"/>
                    <a:pt x="2546833" y="3956399"/>
                  </a:cubicBezTo>
                  <a:cubicBezTo>
                    <a:pt x="2158606" y="3956400"/>
                    <a:pt x="1802540" y="3837629"/>
                    <a:pt x="1524799" y="3639912"/>
                  </a:cubicBezTo>
                  <a:lnTo>
                    <a:pt x="1443478" y="3576157"/>
                  </a:lnTo>
                  <a:lnTo>
                    <a:pt x="1901010" y="3212753"/>
                  </a:lnTo>
                  <a:lnTo>
                    <a:pt x="1922040" y="3228277"/>
                  </a:lnTo>
                  <a:cubicBezTo>
                    <a:pt x="2097957" y="3345598"/>
                    <a:pt x="2310029" y="3414102"/>
                    <a:pt x="2538308" y="3414104"/>
                  </a:cubicBezTo>
                  <a:cubicBezTo>
                    <a:pt x="3147057" y="3414103"/>
                    <a:pt x="3640544" y="2926956"/>
                    <a:pt x="3640543" y="2326029"/>
                  </a:cubicBezTo>
                  <a:cubicBezTo>
                    <a:pt x="3640543" y="2213354"/>
                    <a:pt x="3623194" y="2104680"/>
                    <a:pt x="3590988" y="2002468"/>
                  </a:cubicBezTo>
                  <a:lnTo>
                    <a:pt x="3564518" y="1931074"/>
                  </a:lnTo>
                  <a:close/>
                  <a:moveTo>
                    <a:pt x="2539857" y="0"/>
                  </a:moveTo>
                  <a:lnTo>
                    <a:pt x="2602979" y="67699"/>
                  </a:lnTo>
                  <a:lnTo>
                    <a:pt x="2768377" y="198572"/>
                  </a:lnTo>
                  <a:cubicBezTo>
                    <a:pt x="3098998" y="470367"/>
                    <a:pt x="3360708" y="734509"/>
                    <a:pt x="3563896" y="986574"/>
                  </a:cubicBezTo>
                  <a:lnTo>
                    <a:pt x="3665386" y="1118766"/>
                  </a:lnTo>
                  <a:lnTo>
                    <a:pt x="3210886" y="1465341"/>
                  </a:lnTo>
                  <a:lnTo>
                    <a:pt x="3154578" y="1423776"/>
                  </a:lnTo>
                  <a:cubicBezTo>
                    <a:pt x="2978661" y="1306456"/>
                    <a:pt x="2766590" y="1237950"/>
                    <a:pt x="2538309" y="1237950"/>
                  </a:cubicBezTo>
                  <a:cubicBezTo>
                    <a:pt x="1929562" y="1237950"/>
                    <a:pt x="1436074" y="1725099"/>
                    <a:pt x="1436075" y="2326026"/>
                  </a:cubicBezTo>
                  <a:cubicBezTo>
                    <a:pt x="1436075" y="2476258"/>
                    <a:pt x="1466918" y="2619379"/>
                    <a:pt x="1522694" y="2749554"/>
                  </a:cubicBezTo>
                  <a:lnTo>
                    <a:pt x="1528635" y="2761730"/>
                  </a:lnTo>
                  <a:lnTo>
                    <a:pt x="1527783" y="2762407"/>
                  </a:lnTo>
                  <a:lnTo>
                    <a:pt x="1539024" y="2777802"/>
                  </a:lnTo>
                  <a:lnTo>
                    <a:pt x="1159213" y="3055150"/>
                  </a:lnTo>
                  <a:lnTo>
                    <a:pt x="1073706" y="3123065"/>
                  </a:lnTo>
                  <a:lnTo>
                    <a:pt x="1071533" y="3119176"/>
                  </a:lnTo>
                  <a:lnTo>
                    <a:pt x="344860" y="3649812"/>
                  </a:lnTo>
                  <a:lnTo>
                    <a:pt x="0" y="3177548"/>
                  </a:lnTo>
                  <a:lnTo>
                    <a:pt x="933923" y="2495574"/>
                  </a:lnTo>
                  <a:lnTo>
                    <a:pt x="934124" y="2492741"/>
                  </a:lnTo>
                  <a:lnTo>
                    <a:pt x="946581" y="2493677"/>
                  </a:lnTo>
                  <a:lnTo>
                    <a:pt x="1028064" y="1409559"/>
                  </a:lnTo>
                  <a:lnTo>
                    <a:pt x="1743823" y="742202"/>
                  </a:lnTo>
                  <a:lnTo>
                    <a:pt x="1854401" y="626243"/>
                  </a:lnTo>
                  <a:cubicBezTo>
                    <a:pt x="1951492" y="528289"/>
                    <a:pt x="2057417" y="428942"/>
                    <a:pt x="2172716" y="328427"/>
                  </a:cubicBezTo>
                  <a:lnTo>
                    <a:pt x="2326526" y="198904"/>
                  </a:lnTo>
                  <a:close/>
                </a:path>
              </a:pathLst>
            </a:custGeom>
            <a:solidFill>
              <a:srgbClr val="465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97B76FF-6323-43EC-B6C7-927E510B2C11}"/>
                </a:ext>
              </a:extLst>
            </p:cNvPr>
            <p:cNvSpPr/>
            <p:nvPr/>
          </p:nvSpPr>
          <p:spPr>
            <a:xfrm>
              <a:off x="9281161" y="2031337"/>
              <a:ext cx="671573" cy="610926"/>
            </a:xfrm>
            <a:custGeom>
              <a:avLst/>
              <a:gdLst>
                <a:gd name="connsiteX0" fmla="*/ 2046280 w 4166159"/>
                <a:gd name="connsiteY0" fmla="*/ 2456154 h 3956399"/>
                <a:gd name="connsiteX1" fmla="*/ 2453003 w 4166159"/>
                <a:gd name="connsiteY1" fmla="*/ 2456154 h 3956399"/>
                <a:gd name="connsiteX2" fmla="*/ 2453003 w 4166159"/>
                <a:gd name="connsiteY2" fmla="*/ 2886471 h 3956399"/>
                <a:gd name="connsiteX3" fmla="*/ 2046280 w 4166159"/>
                <a:gd name="connsiteY3" fmla="*/ 2886471 h 3956399"/>
                <a:gd name="connsiteX4" fmla="*/ 2600949 w 4166159"/>
                <a:gd name="connsiteY4" fmla="*/ 2454585 h 3956399"/>
                <a:gd name="connsiteX5" fmla="*/ 3007672 w 4166159"/>
                <a:gd name="connsiteY5" fmla="*/ 2454585 h 3956399"/>
                <a:gd name="connsiteX6" fmla="*/ 3007672 w 4166159"/>
                <a:gd name="connsiteY6" fmla="*/ 2884902 h 3956399"/>
                <a:gd name="connsiteX7" fmla="*/ 2600949 w 4166159"/>
                <a:gd name="connsiteY7" fmla="*/ 2884902 h 3956399"/>
                <a:gd name="connsiteX8" fmla="*/ 2046280 w 4166159"/>
                <a:gd name="connsiteY8" fmla="*/ 1892482 h 3956399"/>
                <a:gd name="connsiteX9" fmla="*/ 2453003 w 4166159"/>
                <a:gd name="connsiteY9" fmla="*/ 1892482 h 3956399"/>
                <a:gd name="connsiteX10" fmla="*/ 2453003 w 4166159"/>
                <a:gd name="connsiteY10" fmla="*/ 2322799 h 3956399"/>
                <a:gd name="connsiteX11" fmla="*/ 2046280 w 4166159"/>
                <a:gd name="connsiteY11" fmla="*/ 2322799 h 3956399"/>
                <a:gd name="connsiteX12" fmla="*/ 2621886 w 4166159"/>
                <a:gd name="connsiteY12" fmla="*/ 1880540 h 3956399"/>
                <a:gd name="connsiteX13" fmla="*/ 3028609 w 4166159"/>
                <a:gd name="connsiteY13" fmla="*/ 1880540 h 3956399"/>
                <a:gd name="connsiteX14" fmla="*/ 3028609 w 4166159"/>
                <a:gd name="connsiteY14" fmla="*/ 2310857 h 3956399"/>
                <a:gd name="connsiteX15" fmla="*/ 2621886 w 4166159"/>
                <a:gd name="connsiteY15" fmla="*/ 2310857 h 3956399"/>
                <a:gd name="connsiteX16" fmla="*/ 3970491 w 4166159"/>
                <a:gd name="connsiteY16" fmla="*/ 1621505 h 3956399"/>
                <a:gd name="connsiteX17" fmla="*/ 4008283 w 4166159"/>
                <a:gd name="connsiteY17" fmla="*/ 1702112 h 3956399"/>
                <a:gd name="connsiteX18" fmla="*/ 4165821 w 4166159"/>
                <a:gd name="connsiteY18" fmla="*/ 2427738 h 3956399"/>
                <a:gd name="connsiteX19" fmla="*/ 4150010 w 4166159"/>
                <a:gd name="connsiteY19" fmla="*/ 2539982 h 3956399"/>
                <a:gd name="connsiteX20" fmla="*/ 4153568 w 4166159"/>
                <a:gd name="connsiteY20" fmla="*/ 2570436 h 3956399"/>
                <a:gd name="connsiteX21" fmla="*/ 2546833 w 4166159"/>
                <a:gd name="connsiteY21" fmla="*/ 3956399 h 3956399"/>
                <a:gd name="connsiteX22" fmla="*/ 1524799 w 4166159"/>
                <a:gd name="connsiteY22" fmla="*/ 3639912 h 3956399"/>
                <a:gd name="connsiteX23" fmla="*/ 1443478 w 4166159"/>
                <a:gd name="connsiteY23" fmla="*/ 3576157 h 3956399"/>
                <a:gd name="connsiteX24" fmla="*/ 1901010 w 4166159"/>
                <a:gd name="connsiteY24" fmla="*/ 3212753 h 3956399"/>
                <a:gd name="connsiteX25" fmla="*/ 1922040 w 4166159"/>
                <a:gd name="connsiteY25" fmla="*/ 3228277 h 3956399"/>
                <a:gd name="connsiteX26" fmla="*/ 2538308 w 4166159"/>
                <a:gd name="connsiteY26" fmla="*/ 3414104 h 3956399"/>
                <a:gd name="connsiteX27" fmla="*/ 3640543 w 4166159"/>
                <a:gd name="connsiteY27" fmla="*/ 2326029 h 3956399"/>
                <a:gd name="connsiteX28" fmla="*/ 3590988 w 4166159"/>
                <a:gd name="connsiteY28" fmla="*/ 2002468 h 3956399"/>
                <a:gd name="connsiteX29" fmla="*/ 3564518 w 4166159"/>
                <a:gd name="connsiteY29" fmla="*/ 1931074 h 3956399"/>
                <a:gd name="connsiteX30" fmla="*/ 2539857 w 4166159"/>
                <a:gd name="connsiteY30" fmla="*/ 0 h 3956399"/>
                <a:gd name="connsiteX31" fmla="*/ 2602979 w 4166159"/>
                <a:gd name="connsiteY31" fmla="*/ 67699 h 3956399"/>
                <a:gd name="connsiteX32" fmla="*/ 2768377 w 4166159"/>
                <a:gd name="connsiteY32" fmla="*/ 198572 h 3956399"/>
                <a:gd name="connsiteX33" fmla="*/ 3563896 w 4166159"/>
                <a:gd name="connsiteY33" fmla="*/ 986574 h 3956399"/>
                <a:gd name="connsiteX34" fmla="*/ 3665386 w 4166159"/>
                <a:gd name="connsiteY34" fmla="*/ 1118766 h 3956399"/>
                <a:gd name="connsiteX35" fmla="*/ 3210886 w 4166159"/>
                <a:gd name="connsiteY35" fmla="*/ 1465341 h 3956399"/>
                <a:gd name="connsiteX36" fmla="*/ 3154578 w 4166159"/>
                <a:gd name="connsiteY36" fmla="*/ 1423776 h 3956399"/>
                <a:gd name="connsiteX37" fmla="*/ 2538309 w 4166159"/>
                <a:gd name="connsiteY37" fmla="*/ 1237950 h 3956399"/>
                <a:gd name="connsiteX38" fmla="*/ 1436075 w 4166159"/>
                <a:gd name="connsiteY38" fmla="*/ 2326026 h 3956399"/>
                <a:gd name="connsiteX39" fmla="*/ 1522694 w 4166159"/>
                <a:gd name="connsiteY39" fmla="*/ 2749554 h 3956399"/>
                <a:gd name="connsiteX40" fmla="*/ 1528635 w 4166159"/>
                <a:gd name="connsiteY40" fmla="*/ 2761730 h 3956399"/>
                <a:gd name="connsiteX41" fmla="*/ 1527783 w 4166159"/>
                <a:gd name="connsiteY41" fmla="*/ 2762407 h 3956399"/>
                <a:gd name="connsiteX42" fmla="*/ 1539024 w 4166159"/>
                <a:gd name="connsiteY42" fmla="*/ 2777802 h 3956399"/>
                <a:gd name="connsiteX43" fmla="*/ 1159213 w 4166159"/>
                <a:gd name="connsiteY43" fmla="*/ 3055150 h 3956399"/>
                <a:gd name="connsiteX44" fmla="*/ 1073706 w 4166159"/>
                <a:gd name="connsiteY44" fmla="*/ 3123065 h 3956399"/>
                <a:gd name="connsiteX45" fmla="*/ 1071533 w 4166159"/>
                <a:gd name="connsiteY45" fmla="*/ 3119176 h 3956399"/>
                <a:gd name="connsiteX46" fmla="*/ 344860 w 4166159"/>
                <a:gd name="connsiteY46" fmla="*/ 3649812 h 3956399"/>
                <a:gd name="connsiteX47" fmla="*/ 0 w 4166159"/>
                <a:gd name="connsiteY47" fmla="*/ 3177548 h 3956399"/>
                <a:gd name="connsiteX48" fmla="*/ 933923 w 4166159"/>
                <a:gd name="connsiteY48" fmla="*/ 2495574 h 3956399"/>
                <a:gd name="connsiteX49" fmla="*/ 934124 w 4166159"/>
                <a:gd name="connsiteY49" fmla="*/ 2492741 h 3956399"/>
                <a:gd name="connsiteX50" fmla="*/ 946581 w 4166159"/>
                <a:gd name="connsiteY50" fmla="*/ 2493677 h 3956399"/>
                <a:gd name="connsiteX51" fmla="*/ 1028064 w 4166159"/>
                <a:gd name="connsiteY51" fmla="*/ 1409559 h 3956399"/>
                <a:gd name="connsiteX52" fmla="*/ 1743823 w 4166159"/>
                <a:gd name="connsiteY52" fmla="*/ 742202 h 3956399"/>
                <a:gd name="connsiteX53" fmla="*/ 1854401 w 4166159"/>
                <a:gd name="connsiteY53" fmla="*/ 626243 h 3956399"/>
                <a:gd name="connsiteX54" fmla="*/ 2172716 w 4166159"/>
                <a:gd name="connsiteY54" fmla="*/ 328427 h 3956399"/>
                <a:gd name="connsiteX55" fmla="*/ 2326526 w 4166159"/>
                <a:gd name="connsiteY55" fmla="*/ 198904 h 395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166159" h="3956399">
                  <a:moveTo>
                    <a:pt x="2046280" y="2456154"/>
                  </a:moveTo>
                  <a:lnTo>
                    <a:pt x="2453003" y="2456154"/>
                  </a:lnTo>
                  <a:lnTo>
                    <a:pt x="2453003" y="2886471"/>
                  </a:lnTo>
                  <a:lnTo>
                    <a:pt x="2046280" y="2886471"/>
                  </a:lnTo>
                  <a:close/>
                  <a:moveTo>
                    <a:pt x="2600949" y="2454585"/>
                  </a:moveTo>
                  <a:lnTo>
                    <a:pt x="3007672" y="2454585"/>
                  </a:lnTo>
                  <a:lnTo>
                    <a:pt x="3007672" y="2884902"/>
                  </a:lnTo>
                  <a:lnTo>
                    <a:pt x="2600949" y="2884902"/>
                  </a:lnTo>
                  <a:close/>
                  <a:moveTo>
                    <a:pt x="2046280" y="1892482"/>
                  </a:moveTo>
                  <a:lnTo>
                    <a:pt x="2453003" y="1892482"/>
                  </a:lnTo>
                  <a:lnTo>
                    <a:pt x="2453003" y="2322799"/>
                  </a:lnTo>
                  <a:lnTo>
                    <a:pt x="2046280" y="2322799"/>
                  </a:lnTo>
                  <a:close/>
                  <a:moveTo>
                    <a:pt x="2621886" y="1880540"/>
                  </a:moveTo>
                  <a:lnTo>
                    <a:pt x="3028609" y="1880540"/>
                  </a:lnTo>
                  <a:lnTo>
                    <a:pt x="3028609" y="2310857"/>
                  </a:lnTo>
                  <a:lnTo>
                    <a:pt x="2621886" y="2310857"/>
                  </a:lnTo>
                  <a:close/>
                  <a:moveTo>
                    <a:pt x="3970491" y="1621505"/>
                  </a:moveTo>
                  <a:lnTo>
                    <a:pt x="4008283" y="1702112"/>
                  </a:lnTo>
                  <a:cubicBezTo>
                    <a:pt x="4124122" y="1970297"/>
                    <a:pt x="4170652" y="2214719"/>
                    <a:pt x="4165821" y="2427738"/>
                  </a:cubicBezTo>
                  <a:lnTo>
                    <a:pt x="4150010" y="2539982"/>
                  </a:lnTo>
                  <a:lnTo>
                    <a:pt x="4153568" y="2570436"/>
                  </a:lnTo>
                  <a:cubicBezTo>
                    <a:pt x="4153569" y="3335883"/>
                    <a:pt x="3434207" y="3956399"/>
                    <a:pt x="2546833" y="3956399"/>
                  </a:cubicBezTo>
                  <a:cubicBezTo>
                    <a:pt x="2158606" y="3956400"/>
                    <a:pt x="1802540" y="3837629"/>
                    <a:pt x="1524799" y="3639912"/>
                  </a:cubicBezTo>
                  <a:lnTo>
                    <a:pt x="1443478" y="3576157"/>
                  </a:lnTo>
                  <a:lnTo>
                    <a:pt x="1901010" y="3212753"/>
                  </a:lnTo>
                  <a:lnTo>
                    <a:pt x="1922040" y="3228277"/>
                  </a:lnTo>
                  <a:cubicBezTo>
                    <a:pt x="2097957" y="3345598"/>
                    <a:pt x="2310029" y="3414102"/>
                    <a:pt x="2538308" y="3414104"/>
                  </a:cubicBezTo>
                  <a:cubicBezTo>
                    <a:pt x="3147057" y="3414103"/>
                    <a:pt x="3640544" y="2926956"/>
                    <a:pt x="3640543" y="2326029"/>
                  </a:cubicBezTo>
                  <a:cubicBezTo>
                    <a:pt x="3640543" y="2213354"/>
                    <a:pt x="3623194" y="2104680"/>
                    <a:pt x="3590988" y="2002468"/>
                  </a:cubicBezTo>
                  <a:lnTo>
                    <a:pt x="3564518" y="1931074"/>
                  </a:lnTo>
                  <a:close/>
                  <a:moveTo>
                    <a:pt x="2539857" y="0"/>
                  </a:moveTo>
                  <a:lnTo>
                    <a:pt x="2602979" y="67699"/>
                  </a:lnTo>
                  <a:lnTo>
                    <a:pt x="2768377" y="198572"/>
                  </a:lnTo>
                  <a:cubicBezTo>
                    <a:pt x="3098998" y="470367"/>
                    <a:pt x="3360708" y="734509"/>
                    <a:pt x="3563896" y="986574"/>
                  </a:cubicBezTo>
                  <a:lnTo>
                    <a:pt x="3665386" y="1118766"/>
                  </a:lnTo>
                  <a:lnTo>
                    <a:pt x="3210886" y="1465341"/>
                  </a:lnTo>
                  <a:lnTo>
                    <a:pt x="3154578" y="1423776"/>
                  </a:lnTo>
                  <a:cubicBezTo>
                    <a:pt x="2978661" y="1306456"/>
                    <a:pt x="2766590" y="1237950"/>
                    <a:pt x="2538309" y="1237950"/>
                  </a:cubicBezTo>
                  <a:cubicBezTo>
                    <a:pt x="1929562" y="1237950"/>
                    <a:pt x="1436074" y="1725099"/>
                    <a:pt x="1436075" y="2326026"/>
                  </a:cubicBezTo>
                  <a:cubicBezTo>
                    <a:pt x="1436075" y="2476258"/>
                    <a:pt x="1466918" y="2619379"/>
                    <a:pt x="1522694" y="2749554"/>
                  </a:cubicBezTo>
                  <a:lnTo>
                    <a:pt x="1528635" y="2761730"/>
                  </a:lnTo>
                  <a:lnTo>
                    <a:pt x="1527783" y="2762407"/>
                  </a:lnTo>
                  <a:lnTo>
                    <a:pt x="1539024" y="2777802"/>
                  </a:lnTo>
                  <a:lnTo>
                    <a:pt x="1159213" y="3055150"/>
                  </a:lnTo>
                  <a:lnTo>
                    <a:pt x="1073706" y="3123065"/>
                  </a:lnTo>
                  <a:lnTo>
                    <a:pt x="1071533" y="3119176"/>
                  </a:lnTo>
                  <a:lnTo>
                    <a:pt x="344860" y="3649812"/>
                  </a:lnTo>
                  <a:lnTo>
                    <a:pt x="0" y="3177548"/>
                  </a:lnTo>
                  <a:lnTo>
                    <a:pt x="933923" y="2495574"/>
                  </a:lnTo>
                  <a:lnTo>
                    <a:pt x="934124" y="2492741"/>
                  </a:lnTo>
                  <a:lnTo>
                    <a:pt x="946581" y="2493677"/>
                  </a:lnTo>
                  <a:lnTo>
                    <a:pt x="1028064" y="1409559"/>
                  </a:lnTo>
                  <a:lnTo>
                    <a:pt x="1743823" y="742202"/>
                  </a:lnTo>
                  <a:lnTo>
                    <a:pt x="1854401" y="626243"/>
                  </a:lnTo>
                  <a:cubicBezTo>
                    <a:pt x="1951492" y="528289"/>
                    <a:pt x="2057417" y="428942"/>
                    <a:pt x="2172716" y="328427"/>
                  </a:cubicBezTo>
                  <a:lnTo>
                    <a:pt x="2326526" y="198904"/>
                  </a:lnTo>
                  <a:close/>
                </a:path>
              </a:pathLst>
            </a:custGeom>
            <a:solidFill>
              <a:srgbClr val="465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십자형 4">
            <a:extLst>
              <a:ext uri="{FF2B5EF4-FFF2-40B4-BE49-F238E27FC236}">
                <a16:creationId xmlns:a16="http://schemas.microsoft.com/office/drawing/2014/main" id="{C33C36EA-6FA4-4F45-9C6F-0961A21444A7}"/>
              </a:ext>
            </a:extLst>
          </p:cNvPr>
          <p:cNvSpPr/>
          <p:nvPr/>
        </p:nvSpPr>
        <p:spPr>
          <a:xfrm>
            <a:off x="6641030" y="3966885"/>
            <a:ext cx="736600" cy="736600"/>
          </a:xfrm>
          <a:prstGeom prst="plus">
            <a:avLst>
              <a:gd name="adj" fmla="val 35345"/>
            </a:avLst>
          </a:prstGeom>
          <a:solidFill>
            <a:srgbClr val="465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7642252-B082-4DA2-A2C1-3E906F709BDB}"/>
              </a:ext>
            </a:extLst>
          </p:cNvPr>
          <p:cNvGrpSpPr/>
          <p:nvPr/>
        </p:nvGrpSpPr>
        <p:grpSpPr>
          <a:xfrm>
            <a:off x="5753523" y="3426985"/>
            <a:ext cx="332953" cy="908200"/>
            <a:chOff x="5753523" y="3426985"/>
            <a:chExt cx="332953" cy="908200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5CB30BA-6536-4B21-8772-CCA60FDB70BD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 flipH="1">
              <a:off x="5790091" y="3426985"/>
              <a:ext cx="1" cy="90820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1E24AAE-1DBC-44DE-9370-A2C8303D859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523" y="4323651"/>
              <a:ext cx="332953" cy="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64607F-77B6-4563-BBBD-C9457ED09A61}"/>
              </a:ext>
            </a:extLst>
          </p:cNvPr>
          <p:cNvGrpSpPr/>
          <p:nvPr/>
        </p:nvGrpSpPr>
        <p:grpSpPr>
          <a:xfrm>
            <a:off x="8050662" y="4050842"/>
            <a:ext cx="2010531" cy="1188816"/>
            <a:chOff x="8036344" y="4031796"/>
            <a:chExt cx="2607573" cy="148067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119DD02-A919-4711-9542-783365E84495}"/>
                </a:ext>
              </a:extLst>
            </p:cNvPr>
            <p:cNvSpPr/>
            <p:nvPr/>
          </p:nvSpPr>
          <p:spPr>
            <a:xfrm>
              <a:off x="9511615" y="4031796"/>
              <a:ext cx="1132302" cy="9684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6F96DC1-3B43-4BFB-86C0-8DAFD9376505}"/>
                </a:ext>
              </a:extLst>
            </p:cNvPr>
            <p:cNvSpPr/>
            <p:nvPr/>
          </p:nvSpPr>
          <p:spPr>
            <a:xfrm>
              <a:off x="8036344" y="4271717"/>
              <a:ext cx="2278192" cy="1240750"/>
            </a:xfrm>
            <a:custGeom>
              <a:avLst/>
              <a:gdLst>
                <a:gd name="connsiteX0" fmla="*/ 974769 w 2278192"/>
                <a:gd name="connsiteY0" fmla="*/ 0 h 1582605"/>
                <a:gd name="connsiteX1" fmla="*/ 1315070 w 2278192"/>
                <a:gd name="connsiteY1" fmla="*/ 78028 h 1582605"/>
                <a:gd name="connsiteX2" fmla="*/ 1330873 w 2278192"/>
                <a:gd name="connsiteY2" fmla="*/ 87816 h 1582605"/>
                <a:gd name="connsiteX3" fmla="*/ 1391179 w 2278192"/>
                <a:gd name="connsiteY3" fmla="*/ 71692 h 1582605"/>
                <a:gd name="connsiteX4" fmla="*/ 1498083 w 2278192"/>
                <a:gd name="connsiteY4" fmla="*/ 62410 h 1582605"/>
                <a:gd name="connsiteX5" fmla="*/ 2017754 w 2278192"/>
                <a:gd name="connsiteY5" fmla="*/ 427215 h 1582605"/>
                <a:gd name="connsiteX6" fmla="*/ 2027625 w 2278192"/>
                <a:gd name="connsiteY6" fmla="*/ 511555 h 1582605"/>
                <a:gd name="connsiteX7" fmla="*/ 2044322 w 2278192"/>
                <a:gd name="connsiteY7" fmla="*/ 519361 h 1582605"/>
                <a:gd name="connsiteX8" fmla="*/ 2278192 w 2278192"/>
                <a:gd name="connsiteY8" fmla="*/ 898215 h 1582605"/>
                <a:gd name="connsiteX9" fmla="*/ 1747744 w 2278192"/>
                <a:gd name="connsiteY9" fmla="*/ 1355098 h 1582605"/>
                <a:gd name="connsiteX10" fmla="*/ 1729447 w 2278192"/>
                <a:gd name="connsiteY10" fmla="*/ 1353708 h 1582605"/>
                <a:gd name="connsiteX11" fmla="*/ 1686067 w 2278192"/>
                <a:gd name="connsiteY11" fmla="*/ 1391995 h 1582605"/>
                <a:gd name="connsiteX12" fmla="*/ 1054133 w 2278192"/>
                <a:gd name="connsiteY12" fmla="*/ 1582605 h 1582605"/>
                <a:gd name="connsiteX13" fmla="*/ 178601 w 2278192"/>
                <a:gd name="connsiteY13" fmla="*/ 1062977 h 1582605"/>
                <a:gd name="connsiteX14" fmla="*/ 172815 w 2278192"/>
                <a:gd name="connsiteY14" fmla="*/ 1021185 h 1582605"/>
                <a:gd name="connsiteX15" fmla="*/ 103948 w 2278192"/>
                <a:gd name="connsiteY15" fmla="*/ 958529 h 1582605"/>
                <a:gd name="connsiteX16" fmla="*/ 0 w 2278192"/>
                <a:gd name="connsiteY16" fmla="*/ 703082 h 1582605"/>
                <a:gd name="connsiteX17" fmla="*/ 371735 w 2278192"/>
                <a:gd name="connsiteY17" fmla="*/ 282104 h 1582605"/>
                <a:gd name="connsiteX18" fmla="*/ 419844 w 2278192"/>
                <a:gd name="connsiteY18" fmla="*/ 270894 h 1582605"/>
                <a:gd name="connsiteX19" fmla="*/ 470069 w 2278192"/>
                <a:gd name="connsiteY19" fmla="*/ 201435 h 1582605"/>
                <a:gd name="connsiteX20" fmla="*/ 974769 w 2278192"/>
                <a:gd name="connsiteY20" fmla="*/ 0 h 158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78192" h="1582605">
                  <a:moveTo>
                    <a:pt x="974769" y="0"/>
                  </a:moveTo>
                  <a:cubicBezTo>
                    <a:pt x="1100824" y="0"/>
                    <a:pt x="1217929" y="28765"/>
                    <a:pt x="1315070" y="78028"/>
                  </a:cubicBezTo>
                  <a:lnTo>
                    <a:pt x="1330873" y="87816"/>
                  </a:lnTo>
                  <a:lnTo>
                    <a:pt x="1391179" y="71692"/>
                  </a:lnTo>
                  <a:cubicBezTo>
                    <a:pt x="1425710" y="65606"/>
                    <a:pt x="1461463" y="62410"/>
                    <a:pt x="1498083" y="62410"/>
                  </a:cubicBezTo>
                  <a:cubicBezTo>
                    <a:pt x="1754421" y="62410"/>
                    <a:pt x="1968292" y="219021"/>
                    <a:pt x="2017754" y="427215"/>
                  </a:cubicBezTo>
                  <a:lnTo>
                    <a:pt x="2027625" y="511555"/>
                  </a:lnTo>
                  <a:lnTo>
                    <a:pt x="2044322" y="519361"/>
                  </a:lnTo>
                  <a:cubicBezTo>
                    <a:pt x="2185422" y="601466"/>
                    <a:pt x="2278192" y="740509"/>
                    <a:pt x="2278192" y="898215"/>
                  </a:cubicBezTo>
                  <a:cubicBezTo>
                    <a:pt x="2278192" y="1150545"/>
                    <a:pt x="2040702" y="1355098"/>
                    <a:pt x="1747744" y="1355098"/>
                  </a:cubicBezTo>
                  <a:lnTo>
                    <a:pt x="1729447" y="1353708"/>
                  </a:lnTo>
                  <a:lnTo>
                    <a:pt x="1686067" y="1391995"/>
                  </a:lnTo>
                  <a:cubicBezTo>
                    <a:pt x="1524341" y="1509764"/>
                    <a:pt x="1300919" y="1582605"/>
                    <a:pt x="1054133" y="1582605"/>
                  </a:cubicBezTo>
                  <a:cubicBezTo>
                    <a:pt x="622258" y="1582605"/>
                    <a:pt x="261934" y="1359528"/>
                    <a:pt x="178601" y="1062977"/>
                  </a:cubicBezTo>
                  <a:lnTo>
                    <a:pt x="172815" y="1021185"/>
                  </a:lnTo>
                  <a:lnTo>
                    <a:pt x="103948" y="958529"/>
                  </a:lnTo>
                  <a:cubicBezTo>
                    <a:pt x="38320" y="885611"/>
                    <a:pt x="0" y="797706"/>
                    <a:pt x="0" y="703082"/>
                  </a:cubicBezTo>
                  <a:cubicBezTo>
                    <a:pt x="0" y="513836"/>
                    <a:pt x="153282" y="351462"/>
                    <a:pt x="371735" y="282104"/>
                  </a:cubicBezTo>
                  <a:lnTo>
                    <a:pt x="419844" y="270894"/>
                  </a:lnTo>
                  <a:lnTo>
                    <a:pt x="470069" y="201435"/>
                  </a:lnTo>
                  <a:cubicBezTo>
                    <a:pt x="579447" y="79903"/>
                    <a:pt x="764677" y="0"/>
                    <a:pt x="97476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69003B-7D1D-4D78-98B2-1BA0A730DB84}"/>
              </a:ext>
            </a:extLst>
          </p:cNvPr>
          <p:cNvGrpSpPr/>
          <p:nvPr/>
        </p:nvGrpSpPr>
        <p:grpSpPr>
          <a:xfrm>
            <a:off x="9880528" y="5308119"/>
            <a:ext cx="1926004" cy="2146343"/>
            <a:chOff x="9511616" y="5168856"/>
            <a:chExt cx="1926004" cy="21463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E61CFA7-86FD-41BB-B8EC-EA8E3164490E}"/>
                </a:ext>
              </a:extLst>
            </p:cNvPr>
            <p:cNvSpPr/>
            <p:nvPr/>
          </p:nvSpPr>
          <p:spPr>
            <a:xfrm>
              <a:off x="10313179" y="6023363"/>
              <a:ext cx="311944" cy="302334"/>
            </a:xfrm>
            <a:prstGeom prst="ellipse">
              <a:avLst/>
            </a:prstGeom>
            <a:solidFill>
              <a:srgbClr val="465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4CC9CE8F-A607-45CC-8DB1-6BD9DF683E45}"/>
                </a:ext>
              </a:extLst>
            </p:cNvPr>
            <p:cNvSpPr/>
            <p:nvPr/>
          </p:nvSpPr>
          <p:spPr>
            <a:xfrm>
              <a:off x="10065034" y="5789615"/>
              <a:ext cx="808237" cy="911225"/>
            </a:xfrm>
            <a:prstGeom prst="arc">
              <a:avLst>
                <a:gd name="adj1" fmla="val 14215376"/>
                <a:gd name="adj2" fmla="val 18178419"/>
              </a:avLst>
            </a:prstGeom>
            <a:ln w="149225" cap="rnd">
              <a:solidFill>
                <a:srgbClr val="4658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440D3BF2-6836-47ED-B0D2-C502AEA1481A}"/>
                </a:ext>
              </a:extLst>
            </p:cNvPr>
            <p:cNvSpPr/>
            <p:nvPr/>
          </p:nvSpPr>
          <p:spPr>
            <a:xfrm>
              <a:off x="9807229" y="5480053"/>
              <a:ext cx="1340831" cy="1709012"/>
            </a:xfrm>
            <a:prstGeom prst="arc">
              <a:avLst>
                <a:gd name="adj1" fmla="val 14215376"/>
                <a:gd name="adj2" fmla="val 18178419"/>
              </a:avLst>
            </a:prstGeom>
            <a:ln w="149225" cap="rnd">
              <a:solidFill>
                <a:srgbClr val="4658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AE4B31EF-C765-46D3-8382-AC5D3AC419B2}"/>
                </a:ext>
              </a:extLst>
            </p:cNvPr>
            <p:cNvSpPr/>
            <p:nvPr/>
          </p:nvSpPr>
          <p:spPr>
            <a:xfrm>
              <a:off x="9511616" y="5168856"/>
              <a:ext cx="1926004" cy="2146343"/>
            </a:xfrm>
            <a:prstGeom prst="arc">
              <a:avLst>
                <a:gd name="adj1" fmla="val 13843001"/>
                <a:gd name="adj2" fmla="val 18586678"/>
              </a:avLst>
            </a:prstGeom>
            <a:ln w="149225" cap="rnd">
              <a:solidFill>
                <a:srgbClr val="4658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63718B-5485-4076-8BDE-F4184A00520E}"/>
              </a:ext>
            </a:extLst>
          </p:cNvPr>
          <p:cNvGrpSpPr/>
          <p:nvPr/>
        </p:nvGrpSpPr>
        <p:grpSpPr>
          <a:xfrm>
            <a:off x="1762122" y="3326792"/>
            <a:ext cx="3700215" cy="1561642"/>
            <a:chOff x="1759584" y="3325687"/>
            <a:chExt cx="3700215" cy="156164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C0141FB-BE95-49F1-B823-89B309379E15}"/>
                </a:ext>
              </a:extLst>
            </p:cNvPr>
            <p:cNvCxnSpPr/>
            <p:nvPr/>
          </p:nvCxnSpPr>
          <p:spPr>
            <a:xfrm flipV="1">
              <a:off x="2645110" y="3325687"/>
              <a:ext cx="1363366" cy="1473954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0FDE0D-F0C3-4635-83D2-6490BEC647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7279" y="3337592"/>
              <a:ext cx="1472520" cy="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E5F9865-F5CE-4D18-8108-A8D151B405EC}"/>
                </a:ext>
              </a:extLst>
            </p:cNvPr>
            <p:cNvCxnSpPr/>
            <p:nvPr/>
          </p:nvCxnSpPr>
          <p:spPr>
            <a:xfrm flipH="1">
              <a:off x="1862844" y="4787258"/>
              <a:ext cx="804533" cy="0"/>
            </a:xfrm>
            <a:prstGeom prst="line">
              <a:avLst/>
            </a:prstGeom>
            <a:ln w="76200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CA5734-0F73-460E-A607-096BFFDA994A}"/>
                </a:ext>
              </a:extLst>
            </p:cNvPr>
            <p:cNvSpPr/>
            <p:nvPr/>
          </p:nvSpPr>
          <p:spPr>
            <a:xfrm>
              <a:off x="1759584" y="4687188"/>
              <a:ext cx="206520" cy="200141"/>
            </a:xfrm>
            <a:prstGeom prst="ellipse">
              <a:avLst/>
            </a:prstGeom>
            <a:solidFill>
              <a:srgbClr val="F1B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A7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5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2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399" y="2310825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팀소개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9400" y="2895600"/>
            <a:ext cx="7028544" cy="2576739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spc="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조조 조</a:t>
            </a:r>
          </a:p>
        </p:txBody>
      </p:sp>
    </p:spTree>
    <p:extLst>
      <p:ext uri="{BB962C8B-B14F-4D97-AF65-F5344CB8AC3E}">
        <p14:creationId xmlns:p14="http://schemas.microsoft.com/office/powerpoint/2010/main" val="41547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561" y="237217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역할 분담</a:t>
            </a:r>
          </a:p>
        </p:txBody>
      </p:sp>
      <p:sp>
        <p:nvSpPr>
          <p:cNvPr id="53" name="직사각형 52"/>
          <p:cNvSpPr/>
          <p:nvPr/>
        </p:nvSpPr>
        <p:spPr>
          <a:xfrm flipV="1">
            <a:off x="1970341" y="214337"/>
            <a:ext cx="136533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1341AD-4F2A-43E9-BD3A-B21DAADCA299}"/>
              </a:ext>
            </a:extLst>
          </p:cNvPr>
          <p:cNvGrpSpPr/>
          <p:nvPr/>
        </p:nvGrpSpPr>
        <p:grpSpPr>
          <a:xfrm>
            <a:off x="1188159" y="1659283"/>
            <a:ext cx="2390043" cy="1938992"/>
            <a:chOff x="315575" y="1756550"/>
            <a:chExt cx="2390043" cy="193899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FD4CFA2-1633-49F9-91EB-CCCF3FF1A269}"/>
                </a:ext>
              </a:extLst>
            </p:cNvPr>
            <p:cNvSpPr/>
            <p:nvPr/>
          </p:nvSpPr>
          <p:spPr>
            <a:xfrm>
              <a:off x="315575" y="1756550"/>
              <a:ext cx="2390043" cy="1938992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35424F-AD35-4A62-B1A2-D5F99BD2B476}"/>
                </a:ext>
              </a:extLst>
            </p:cNvPr>
            <p:cNvSpPr txBox="1"/>
            <p:nvPr/>
          </p:nvSpPr>
          <p:spPr>
            <a:xfrm>
              <a:off x="579131" y="2091329"/>
              <a:ext cx="189093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대중교통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환승경로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지하철역 와이파이 정보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936057-EB9F-4241-AA67-3D00B988652A}"/>
              </a:ext>
            </a:extLst>
          </p:cNvPr>
          <p:cNvCxnSpPr>
            <a:cxnSpLocks/>
          </p:cNvCxnSpPr>
          <p:nvPr/>
        </p:nvCxnSpPr>
        <p:spPr>
          <a:xfrm flipV="1">
            <a:off x="1380169" y="2651303"/>
            <a:ext cx="1593279" cy="1"/>
          </a:xfrm>
          <a:prstGeom prst="line">
            <a:avLst/>
          </a:prstGeom>
          <a:ln w="19050" cap="rnd">
            <a:solidFill>
              <a:srgbClr val="F1B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34B06F-14B4-4317-B909-0623B11D6D40}"/>
              </a:ext>
            </a:extLst>
          </p:cNvPr>
          <p:cNvGrpSpPr/>
          <p:nvPr/>
        </p:nvGrpSpPr>
        <p:grpSpPr>
          <a:xfrm>
            <a:off x="3216669" y="4397807"/>
            <a:ext cx="2390043" cy="1999697"/>
            <a:chOff x="2182451" y="4018967"/>
            <a:chExt cx="2390043" cy="1999697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39BFC6-764F-4FDC-BDFE-3956D223D37F}"/>
                </a:ext>
              </a:extLst>
            </p:cNvPr>
            <p:cNvSpPr/>
            <p:nvPr/>
          </p:nvSpPr>
          <p:spPr>
            <a:xfrm>
              <a:off x="2182451" y="4018967"/>
              <a:ext cx="2390043" cy="193364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9184FED-C6D4-4F31-8703-165C25BB3E65}"/>
                </a:ext>
              </a:extLst>
            </p:cNvPr>
            <p:cNvSpPr txBox="1"/>
            <p:nvPr/>
          </p:nvSpPr>
          <p:spPr>
            <a:xfrm>
              <a:off x="2457514" y="4295115"/>
              <a:ext cx="18909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중간지점 좌표 추출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동네예보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초단기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현재실황 날씨 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받아오기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C73C0D7-8CE6-4553-8907-31B9B28FF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6344" y="4836447"/>
              <a:ext cx="1593279" cy="1"/>
            </a:xfrm>
            <a:prstGeom prst="line">
              <a:avLst/>
            </a:prstGeom>
            <a:ln w="19050" cap="rnd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65A609-02F6-4155-B867-141960E37615}"/>
              </a:ext>
            </a:extLst>
          </p:cNvPr>
          <p:cNvGrpSpPr/>
          <p:nvPr/>
        </p:nvGrpSpPr>
        <p:grpSpPr>
          <a:xfrm>
            <a:off x="5108822" y="1688377"/>
            <a:ext cx="2390043" cy="1933648"/>
            <a:chOff x="4796928" y="1802701"/>
            <a:chExt cx="2390043" cy="193364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B0125B-AC7D-4C85-B5C3-50084206D724}"/>
                </a:ext>
              </a:extLst>
            </p:cNvPr>
            <p:cNvGrpSpPr/>
            <p:nvPr/>
          </p:nvGrpSpPr>
          <p:grpSpPr>
            <a:xfrm>
              <a:off x="4796928" y="1802701"/>
              <a:ext cx="2390043" cy="1933648"/>
              <a:chOff x="4796928" y="1802701"/>
              <a:chExt cx="2390043" cy="1933648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659DC81A-83F4-45A9-B1ED-A16850FC41A0}"/>
                  </a:ext>
                </a:extLst>
              </p:cNvPr>
              <p:cNvSpPr/>
              <p:nvPr/>
            </p:nvSpPr>
            <p:spPr>
              <a:xfrm>
                <a:off x="4796928" y="1802701"/>
                <a:ext cx="2390043" cy="1933648"/>
              </a:xfrm>
              <a:prstGeom prst="roundRect">
                <a:avLst/>
              </a:prstGeom>
              <a:solidFill>
                <a:srgbClr val="3F5059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E37E6B-2E4F-4EAF-A04E-58E3D5049F59}"/>
                  </a:ext>
                </a:extLst>
              </p:cNvPr>
              <p:cNvSpPr txBox="1"/>
              <p:nvPr/>
            </p:nvSpPr>
            <p:spPr>
              <a:xfrm>
                <a:off x="5071993" y="2038934"/>
                <a:ext cx="1890937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Kakao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로그인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/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로그아웃 구현</a:t>
                </a:r>
                <a:endParaRPr lang="en-US" altLang="ko-KR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다음 맵 지도 구현</a:t>
                </a:r>
                <a:endPara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다중 마커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en-US" altLang="ko-KR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BF2EEB8-E059-47FF-A523-ACC8235CB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191" y="2808375"/>
              <a:ext cx="1593279" cy="1"/>
            </a:xfrm>
            <a:prstGeom prst="line">
              <a:avLst/>
            </a:prstGeom>
            <a:ln w="19050" cap="rnd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7DBAD99-DF1F-4527-86E2-34E27B598FE5}"/>
              </a:ext>
            </a:extLst>
          </p:cNvPr>
          <p:cNvGrpSpPr/>
          <p:nvPr/>
        </p:nvGrpSpPr>
        <p:grpSpPr>
          <a:xfrm>
            <a:off x="7274824" y="4430832"/>
            <a:ext cx="2390043" cy="1937183"/>
            <a:chOff x="7195613" y="4027825"/>
            <a:chExt cx="2390043" cy="193718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55A2EC9-6864-49F4-9354-8A74D1C1B4AB}"/>
                </a:ext>
              </a:extLst>
            </p:cNvPr>
            <p:cNvSpPr/>
            <p:nvPr/>
          </p:nvSpPr>
          <p:spPr>
            <a:xfrm>
              <a:off x="7195613" y="4027825"/>
              <a:ext cx="2390043" cy="193364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7B3B9E-06BC-4615-B9E9-A1A7AE31C565}"/>
                </a:ext>
              </a:extLst>
            </p:cNvPr>
            <p:cNvSpPr txBox="1"/>
            <p:nvPr/>
          </p:nvSpPr>
          <p:spPr>
            <a:xfrm>
              <a:off x="7366204" y="4210682"/>
              <a:ext cx="20828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좌표계 변환 하여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인근 지하철 좌표 추출 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CSS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 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 기능 통합 처리</a:t>
              </a:r>
            </a:p>
            <a:p>
              <a:pPr algn="ctr"/>
              <a:r>
                <a:rPr lang="ko-KR" altLang="en-US" sz="1400" dirty="0">
                  <a:solidFill>
                    <a:srgbClr val="F1BF7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27661AE-5637-4054-9DAF-962AD3EA9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6933" y="4972479"/>
              <a:ext cx="1593279" cy="1"/>
            </a:xfrm>
            <a:prstGeom prst="line">
              <a:avLst/>
            </a:prstGeom>
            <a:ln w="19050" cap="rnd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18C4AC-C662-4816-8445-5411B39B23A5}"/>
              </a:ext>
            </a:extLst>
          </p:cNvPr>
          <p:cNvGrpSpPr/>
          <p:nvPr/>
        </p:nvGrpSpPr>
        <p:grpSpPr>
          <a:xfrm>
            <a:off x="9350423" y="1752469"/>
            <a:ext cx="2390043" cy="1933648"/>
            <a:chOff x="9222826" y="1818029"/>
            <a:chExt cx="2390043" cy="1933648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E61CFC8-A100-4D61-A418-8C73A6123D38}"/>
                </a:ext>
              </a:extLst>
            </p:cNvPr>
            <p:cNvSpPr/>
            <p:nvPr/>
          </p:nvSpPr>
          <p:spPr>
            <a:xfrm>
              <a:off x="9222826" y="1818029"/>
              <a:ext cx="2390043" cy="1933648"/>
            </a:xfrm>
            <a:prstGeom prst="roundRect">
              <a:avLst/>
            </a:prstGeom>
            <a:solidFill>
              <a:srgbClr val="3F50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3125D58-8C22-4589-8B72-7667A3BC69D9}"/>
                </a:ext>
              </a:extLst>
            </p:cNvPr>
            <p:cNvSpPr txBox="1"/>
            <p:nvPr/>
          </p:nvSpPr>
          <p:spPr>
            <a:xfrm>
              <a:off x="9497889" y="2094177"/>
              <a:ext cx="18909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파파고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 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맵 지도 구현</a:t>
              </a:r>
              <a:endPara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선긋기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en-US" altLang="ko-KR" sz="1400" dirty="0">
                <a:solidFill>
                  <a:srgbClr val="F1BF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88383D1-4CEC-42B3-A229-5198ACC0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6719" y="2635509"/>
              <a:ext cx="1593279" cy="1"/>
            </a:xfrm>
            <a:prstGeom prst="line">
              <a:avLst/>
            </a:prstGeom>
            <a:ln w="19050" cap="rnd">
              <a:solidFill>
                <a:srgbClr val="F1BF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C9363EE-8EF2-41B5-A8CB-8430DB3CC682}"/>
              </a:ext>
            </a:extLst>
          </p:cNvPr>
          <p:cNvGrpSpPr/>
          <p:nvPr/>
        </p:nvGrpSpPr>
        <p:grpSpPr>
          <a:xfrm>
            <a:off x="2231411" y="4141348"/>
            <a:ext cx="1305130" cy="739906"/>
            <a:chOff x="1008509" y="5178147"/>
            <a:chExt cx="2069062" cy="794616"/>
          </a:xfrm>
        </p:grpSpPr>
        <p:sp>
          <p:nvSpPr>
            <p:cNvPr id="41" name="모서리가 둥근 직사각형 33">
              <a:extLst>
                <a:ext uri="{FF2B5EF4-FFF2-40B4-BE49-F238E27FC236}">
                  <a16:creationId xmlns:a16="http://schemas.microsoft.com/office/drawing/2014/main" id="{DC29317F-302C-4D97-A640-A718FD2AC55F}"/>
                </a:ext>
              </a:extLst>
            </p:cNvPr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33482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3D7676-2D0B-40F9-9C36-CC632F901FE9}"/>
                </a:ext>
              </a:extLst>
            </p:cNvPr>
            <p:cNvSpPr txBox="1"/>
            <p:nvPr/>
          </p:nvSpPr>
          <p:spPr>
            <a:xfrm>
              <a:off x="1217861" y="5335096"/>
              <a:ext cx="1665053" cy="49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김혜연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20E09B-BAD9-4739-8BF1-2CE29EC52CC1}"/>
              </a:ext>
            </a:extLst>
          </p:cNvPr>
          <p:cNvGrpSpPr/>
          <p:nvPr/>
        </p:nvGrpSpPr>
        <p:grpSpPr>
          <a:xfrm>
            <a:off x="6242473" y="4167300"/>
            <a:ext cx="1305130" cy="739906"/>
            <a:chOff x="1008509" y="5178147"/>
            <a:chExt cx="2069062" cy="794616"/>
          </a:xfrm>
        </p:grpSpPr>
        <p:sp>
          <p:nvSpPr>
            <p:cNvPr id="48" name="모서리가 둥근 직사각형 33">
              <a:extLst>
                <a:ext uri="{FF2B5EF4-FFF2-40B4-BE49-F238E27FC236}">
                  <a16:creationId xmlns:a16="http://schemas.microsoft.com/office/drawing/2014/main" id="{CE589FF5-459A-4154-95A8-0A4D44539EAD}"/>
                </a:ext>
              </a:extLst>
            </p:cNvPr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33482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A14BB4-305F-47AF-B3DF-2E0B7F487B87}"/>
                </a:ext>
              </a:extLst>
            </p:cNvPr>
            <p:cNvSpPr txBox="1"/>
            <p:nvPr/>
          </p:nvSpPr>
          <p:spPr>
            <a:xfrm>
              <a:off x="1217861" y="5335096"/>
              <a:ext cx="1665053" cy="49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박종찬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FEC8FB-FC27-4EF4-9F3A-3483393B8424}"/>
              </a:ext>
            </a:extLst>
          </p:cNvPr>
          <p:cNvGrpSpPr/>
          <p:nvPr/>
        </p:nvGrpSpPr>
        <p:grpSpPr>
          <a:xfrm>
            <a:off x="4109473" y="1427951"/>
            <a:ext cx="1305130" cy="739906"/>
            <a:chOff x="1008509" y="5178147"/>
            <a:chExt cx="2069062" cy="794616"/>
          </a:xfrm>
        </p:grpSpPr>
        <p:sp>
          <p:nvSpPr>
            <p:cNvPr id="45" name="모서리가 둥근 직사각형 33">
              <a:extLst>
                <a:ext uri="{FF2B5EF4-FFF2-40B4-BE49-F238E27FC236}">
                  <a16:creationId xmlns:a16="http://schemas.microsoft.com/office/drawing/2014/main" id="{EF3BE504-16A9-45F3-88E2-BA5652D5DC2D}"/>
                </a:ext>
              </a:extLst>
            </p:cNvPr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33482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E7FFE5-765F-44DF-8591-381A7EE37B89}"/>
                </a:ext>
              </a:extLst>
            </p:cNvPr>
            <p:cNvSpPr txBox="1"/>
            <p:nvPr/>
          </p:nvSpPr>
          <p:spPr>
            <a:xfrm>
              <a:off x="1217861" y="5335096"/>
              <a:ext cx="1665053" cy="49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문상혁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72568" y="1386597"/>
            <a:ext cx="1305130" cy="739906"/>
            <a:chOff x="1008509" y="5178147"/>
            <a:chExt cx="2069062" cy="79461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33482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7861" y="5335096"/>
              <a:ext cx="700862" cy="159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강수진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3B8EFDE-F4D4-49E6-A069-F962B694B548}"/>
              </a:ext>
            </a:extLst>
          </p:cNvPr>
          <p:cNvGrpSpPr/>
          <p:nvPr/>
        </p:nvGrpSpPr>
        <p:grpSpPr>
          <a:xfrm>
            <a:off x="8292401" y="1457847"/>
            <a:ext cx="1305130" cy="739906"/>
            <a:chOff x="1008509" y="5178147"/>
            <a:chExt cx="2069062" cy="794616"/>
          </a:xfrm>
        </p:grpSpPr>
        <p:sp>
          <p:nvSpPr>
            <p:cNvPr id="51" name="모서리가 둥근 직사각형 33">
              <a:extLst>
                <a:ext uri="{FF2B5EF4-FFF2-40B4-BE49-F238E27FC236}">
                  <a16:creationId xmlns:a16="http://schemas.microsoft.com/office/drawing/2014/main" id="{88F942B0-549B-4B2B-BABF-78BEB5F3BFE7}"/>
                </a:ext>
              </a:extLst>
            </p:cNvPr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33482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90F5CA-125A-48E4-8790-479366D34F61}"/>
                </a:ext>
              </a:extLst>
            </p:cNvPr>
            <p:cNvSpPr txBox="1"/>
            <p:nvPr/>
          </p:nvSpPr>
          <p:spPr>
            <a:xfrm>
              <a:off x="1217861" y="5335096"/>
              <a:ext cx="1665053" cy="49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하지승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2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02912" y="28575"/>
            <a:ext cx="343876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3</a:t>
            </a:r>
            <a:endParaRPr lang="ko-KR" altLang="en-US" sz="41300" b="1" dirty="0">
              <a:ln>
                <a:solidFill>
                  <a:schemeClr val="tx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399" y="2310825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9400" y="2895600"/>
            <a:ext cx="7028544" cy="2576739"/>
          </a:xfrm>
          <a:prstGeom prst="rect">
            <a:avLst/>
          </a:prstGeom>
          <a:solidFill>
            <a:srgbClr val="F1B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spc="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API</a:t>
            </a:r>
            <a:endParaRPr lang="ko-KR" altLang="en-US" sz="9600" spc="6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6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810409" y="2222739"/>
            <a:ext cx="2520000" cy="2520000"/>
          </a:xfrm>
          <a:prstGeom prst="ellipse">
            <a:avLst/>
          </a:prstGeom>
          <a:solidFill>
            <a:srgbClr val="C5DBD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561" y="237217"/>
            <a:ext cx="392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Kakao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 Developers_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4156482" y="193675"/>
            <a:ext cx="136533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722205" y="1444487"/>
            <a:ext cx="844786" cy="827634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559372" y="1444487"/>
            <a:ext cx="1537251" cy="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9110934" y="1378778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51245" y="1044470"/>
            <a:ext cx="2476298" cy="794616"/>
            <a:chOff x="9251245" y="1044470"/>
            <a:chExt cx="2476298" cy="79461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9251245" y="1044470"/>
              <a:ext cx="2476298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90742" y="1210945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MAP</a:t>
              </a:r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4761579" y="4766872"/>
            <a:ext cx="844786" cy="827634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33853" y="5584981"/>
            <a:ext cx="1537251" cy="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111000" y="5512456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9561" y="1915162"/>
            <a:ext cx="3156258" cy="794616"/>
            <a:chOff x="1008509" y="5178147"/>
            <a:chExt cx="2106186" cy="79461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008509" y="5178147"/>
              <a:ext cx="2069062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7861" y="5335096"/>
              <a:ext cx="1896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카카오 로그인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" name="원호 4"/>
          <p:cNvSpPr/>
          <p:nvPr/>
        </p:nvSpPr>
        <p:spPr>
          <a:xfrm>
            <a:off x="4224749" y="1644430"/>
            <a:ext cx="3724275" cy="3726000"/>
          </a:xfrm>
          <a:prstGeom prst="arc">
            <a:avLst>
              <a:gd name="adj1" fmla="val 21490381"/>
              <a:gd name="adj2" fmla="val 5519909"/>
            </a:avLst>
          </a:prstGeom>
          <a:ln w="19050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>
            <a:off x="4628491" y="2023161"/>
            <a:ext cx="2934000" cy="2934000"/>
          </a:xfrm>
          <a:prstGeom prst="arc">
            <a:avLst>
              <a:gd name="adj1" fmla="val 13037354"/>
              <a:gd name="adj2" fmla="val 16846059"/>
            </a:avLst>
          </a:prstGeom>
          <a:ln w="28575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>
            <a:off x="5091291" y="2480905"/>
            <a:ext cx="2034000" cy="2034000"/>
          </a:xfrm>
          <a:prstGeom prst="arc">
            <a:avLst>
              <a:gd name="adj1" fmla="val 14554292"/>
              <a:gd name="adj2" fmla="val 19936514"/>
            </a:avLst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 flipV="1">
            <a:off x="3986000" y="2312470"/>
            <a:ext cx="844786" cy="827634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H="1" flipV="1">
            <a:off x="3459020" y="2302944"/>
            <a:ext cx="526980" cy="9524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391520" y="2249468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77478" y="5138694"/>
            <a:ext cx="2308307" cy="794616"/>
            <a:chOff x="788192" y="1917157"/>
            <a:chExt cx="1543809" cy="79461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88192" y="1917157"/>
              <a:ext cx="1543809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3863" y="2075287"/>
              <a:ext cx="1336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주소 검색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6F1EF8A5-A1BB-4EC0-8ADA-832657760215}"/>
              </a:ext>
            </a:extLst>
          </p:cNvPr>
          <p:cNvSpPr/>
          <p:nvPr/>
        </p:nvSpPr>
        <p:spPr>
          <a:xfrm rot="16200000">
            <a:off x="5754868" y="2314371"/>
            <a:ext cx="651459" cy="2314575"/>
          </a:xfrm>
          <a:prstGeom prst="snip2SameRect">
            <a:avLst>
              <a:gd name="adj1" fmla="val 14718"/>
              <a:gd name="adj2" fmla="val 14910"/>
            </a:avLst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130C86-B83C-42D5-8B21-13E41AC9B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53"/>
          <a:stretch/>
        </p:blipFill>
        <p:spPr>
          <a:xfrm>
            <a:off x="5006880" y="3311202"/>
            <a:ext cx="345080" cy="4171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491B4B-9007-4401-8452-610E5C86BE4B}"/>
              </a:ext>
            </a:extLst>
          </p:cNvPr>
          <p:cNvSpPr/>
          <p:nvPr/>
        </p:nvSpPr>
        <p:spPr>
          <a:xfrm>
            <a:off x="5331623" y="3168703"/>
            <a:ext cx="1858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Kakao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  Developers_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FB86C5-E8FE-4E66-9AFD-0C956FB22764}"/>
              </a:ext>
            </a:extLst>
          </p:cNvPr>
          <p:cNvSpPr/>
          <p:nvPr/>
        </p:nvSpPr>
        <p:spPr>
          <a:xfrm>
            <a:off x="10858500" y="6099763"/>
            <a:ext cx="1147184" cy="545253"/>
          </a:xfrm>
          <a:prstGeom prst="rect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API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5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185736" y="193675"/>
            <a:ext cx="123825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30" y="214941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정부 공공 데이터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서울시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열린데이터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5989489" y="191141"/>
            <a:ext cx="136533" cy="546100"/>
          </a:xfrm>
          <a:prstGeom prst="rect">
            <a:avLst/>
          </a:prstGeom>
          <a:solidFill>
            <a:srgbClr val="AB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A0E253-8316-4737-929A-F2CA6BD89CBD}"/>
              </a:ext>
            </a:extLst>
          </p:cNvPr>
          <p:cNvGrpSpPr/>
          <p:nvPr/>
        </p:nvGrpSpPr>
        <p:grpSpPr>
          <a:xfrm>
            <a:off x="3317468" y="3169256"/>
            <a:ext cx="3286125" cy="3164618"/>
            <a:chOff x="2371725" y="1188802"/>
            <a:chExt cx="3724275" cy="3726000"/>
          </a:xfrm>
        </p:grpSpPr>
        <p:sp>
          <p:nvSpPr>
            <p:cNvPr id="7" name="타원 6"/>
            <p:cNvSpPr/>
            <p:nvPr/>
          </p:nvSpPr>
          <p:spPr>
            <a:xfrm>
              <a:off x="2957385" y="1767111"/>
              <a:ext cx="2520000" cy="2520000"/>
            </a:xfrm>
            <a:prstGeom prst="ellipse">
              <a:avLst/>
            </a:prstGeom>
            <a:solidFill>
              <a:srgbClr val="C5DBD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호 4"/>
            <p:cNvSpPr/>
            <p:nvPr/>
          </p:nvSpPr>
          <p:spPr>
            <a:xfrm>
              <a:off x="2371725" y="1188802"/>
              <a:ext cx="3724275" cy="3726000"/>
            </a:xfrm>
            <a:prstGeom prst="arc">
              <a:avLst>
                <a:gd name="adj1" fmla="val 5717496"/>
                <a:gd name="adj2" fmla="val 12086025"/>
              </a:avLst>
            </a:prstGeom>
            <a:ln w="19050" cap="rnd">
              <a:solidFill>
                <a:srgbClr val="C5D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>
              <a:off x="2775467" y="1567533"/>
              <a:ext cx="2934000" cy="2934000"/>
            </a:xfrm>
            <a:prstGeom prst="arc">
              <a:avLst>
                <a:gd name="adj1" fmla="val 18585542"/>
                <a:gd name="adj2" fmla="val 1079482"/>
              </a:avLst>
            </a:prstGeom>
            <a:ln w="28575" cap="rnd">
              <a:solidFill>
                <a:srgbClr val="C5DB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>
              <a:off x="3229351" y="2069327"/>
              <a:ext cx="2034000" cy="2034000"/>
            </a:xfrm>
            <a:prstGeom prst="arc">
              <a:avLst>
                <a:gd name="adj1" fmla="val 4970210"/>
                <a:gd name="adj2" fmla="val 9095993"/>
              </a:avLst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/>
          <p:cNvCxnSpPr>
            <a:cxnSpLocks/>
          </p:cNvCxnSpPr>
          <p:nvPr/>
        </p:nvCxnSpPr>
        <p:spPr>
          <a:xfrm>
            <a:off x="3693931" y="2102669"/>
            <a:ext cx="881962" cy="1396353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H="1" flipV="1">
            <a:off x="3113438" y="2102182"/>
            <a:ext cx="588558" cy="118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034962" y="2039772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1158" y="1704874"/>
            <a:ext cx="2807292" cy="794616"/>
            <a:chOff x="786107" y="1633473"/>
            <a:chExt cx="2403595" cy="794616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786107" y="1633473"/>
              <a:ext cx="2403595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3602" y="1799948"/>
              <a:ext cx="2208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대중교통 </a:t>
              </a:r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환승정보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2" name="사각형: 잘린 위쪽 모서리 51">
            <a:extLst>
              <a:ext uri="{FF2B5EF4-FFF2-40B4-BE49-F238E27FC236}">
                <a16:creationId xmlns:a16="http://schemas.microsoft.com/office/drawing/2014/main" id="{CDB0BD76-DF5D-4E46-B30A-412625FB023A}"/>
              </a:ext>
            </a:extLst>
          </p:cNvPr>
          <p:cNvSpPr/>
          <p:nvPr/>
        </p:nvSpPr>
        <p:spPr>
          <a:xfrm rot="16200000">
            <a:off x="4663601" y="3807909"/>
            <a:ext cx="542051" cy="1887313"/>
          </a:xfrm>
          <a:prstGeom prst="snip2SameRect">
            <a:avLst>
              <a:gd name="adj1" fmla="val 14718"/>
              <a:gd name="adj2" fmla="val 1491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89E5FED-2632-41E7-B56D-30901CC76F97}"/>
              </a:ext>
            </a:extLst>
          </p:cNvPr>
          <p:cNvSpPr/>
          <p:nvPr/>
        </p:nvSpPr>
        <p:spPr>
          <a:xfrm>
            <a:off x="6006006" y="2102669"/>
            <a:ext cx="2223529" cy="2138596"/>
          </a:xfrm>
          <a:prstGeom prst="ellipse">
            <a:avLst/>
          </a:prstGeom>
          <a:solidFill>
            <a:srgbClr val="C5DBD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081DD3-A296-49C6-9D8D-B8B68D8C33E5}"/>
              </a:ext>
            </a:extLst>
          </p:cNvPr>
          <p:cNvCxnSpPr>
            <a:cxnSpLocks/>
          </p:cNvCxnSpPr>
          <p:nvPr/>
        </p:nvCxnSpPr>
        <p:spPr>
          <a:xfrm flipV="1">
            <a:off x="7402662" y="1323210"/>
            <a:ext cx="941861" cy="786592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5C61B1A-87AF-4B97-95C7-FE3E700C8E74}"/>
              </a:ext>
            </a:extLst>
          </p:cNvPr>
          <p:cNvCxnSpPr>
            <a:cxnSpLocks/>
          </p:cNvCxnSpPr>
          <p:nvPr/>
        </p:nvCxnSpPr>
        <p:spPr>
          <a:xfrm flipH="1">
            <a:off x="8345697" y="1319536"/>
            <a:ext cx="513252" cy="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452DA5F-E5A0-47CD-9144-E751B7D9A6DD}"/>
              </a:ext>
            </a:extLst>
          </p:cNvPr>
          <p:cNvSpPr/>
          <p:nvPr/>
        </p:nvSpPr>
        <p:spPr>
          <a:xfrm>
            <a:off x="8830884" y="1256536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E2FDE7-CDD1-4333-8999-7B3B927EF68E}"/>
              </a:ext>
            </a:extLst>
          </p:cNvPr>
          <p:cNvGrpSpPr/>
          <p:nvPr/>
        </p:nvGrpSpPr>
        <p:grpSpPr>
          <a:xfrm>
            <a:off x="8966228" y="859228"/>
            <a:ext cx="2459926" cy="794616"/>
            <a:chOff x="8442017" y="1332624"/>
            <a:chExt cx="2459926" cy="794616"/>
          </a:xfrm>
        </p:grpSpPr>
        <p:sp>
          <p:nvSpPr>
            <p:cNvPr id="59" name="모서리가 둥근 직사각형 34">
              <a:extLst>
                <a:ext uri="{FF2B5EF4-FFF2-40B4-BE49-F238E27FC236}">
                  <a16:creationId xmlns:a16="http://schemas.microsoft.com/office/drawing/2014/main" id="{A273774B-5991-4A6F-B5DB-B3EDE281E00F}"/>
                </a:ext>
              </a:extLst>
            </p:cNvPr>
            <p:cNvSpPr/>
            <p:nvPr/>
          </p:nvSpPr>
          <p:spPr>
            <a:xfrm>
              <a:off x="8442017" y="1332624"/>
              <a:ext cx="2459926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73D99E-F13C-4776-8A48-8BB7ACA5ABF7}"/>
                </a:ext>
              </a:extLst>
            </p:cNvPr>
            <p:cNvSpPr txBox="1"/>
            <p:nvPr/>
          </p:nvSpPr>
          <p:spPr>
            <a:xfrm>
              <a:off x="8524369" y="1499099"/>
              <a:ext cx="2377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근접 지하철 위치</a:t>
              </a:r>
            </a:p>
          </p:txBody>
        </p:sp>
      </p:grpSp>
      <p:sp>
        <p:nvSpPr>
          <p:cNvPr id="61" name="원호 60">
            <a:extLst>
              <a:ext uri="{FF2B5EF4-FFF2-40B4-BE49-F238E27FC236}">
                <a16:creationId xmlns:a16="http://schemas.microsoft.com/office/drawing/2014/main" id="{958609BA-3536-4FB3-A069-1E0000FBBCE9}"/>
              </a:ext>
            </a:extLst>
          </p:cNvPr>
          <p:cNvSpPr/>
          <p:nvPr/>
        </p:nvSpPr>
        <p:spPr>
          <a:xfrm>
            <a:off x="5397167" y="1614020"/>
            <a:ext cx="3286125" cy="3162067"/>
          </a:xfrm>
          <a:prstGeom prst="arc">
            <a:avLst>
              <a:gd name="adj1" fmla="val 18446020"/>
              <a:gd name="adj2" fmla="val 1174229"/>
            </a:avLst>
          </a:prstGeom>
          <a:ln w="19050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D4CD887F-A2CA-42F9-BF1A-8D6B8A7AE871}"/>
              </a:ext>
            </a:extLst>
          </p:cNvPr>
          <p:cNvSpPr/>
          <p:nvPr/>
        </p:nvSpPr>
        <p:spPr>
          <a:xfrm>
            <a:off x="5831848" y="1889572"/>
            <a:ext cx="2588824" cy="2489937"/>
          </a:xfrm>
          <a:prstGeom prst="arc">
            <a:avLst>
              <a:gd name="adj1" fmla="val 5606787"/>
              <a:gd name="adj2" fmla="val 10421029"/>
            </a:avLst>
          </a:prstGeom>
          <a:ln w="28575" cap="rnd">
            <a:solidFill>
              <a:srgbClr val="C5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2816D6CA-D218-447C-B877-703B10DBE3B5}"/>
              </a:ext>
            </a:extLst>
          </p:cNvPr>
          <p:cNvSpPr/>
          <p:nvPr/>
        </p:nvSpPr>
        <p:spPr>
          <a:xfrm>
            <a:off x="6294648" y="2347316"/>
            <a:ext cx="1794706" cy="1726153"/>
          </a:xfrm>
          <a:prstGeom prst="arc">
            <a:avLst>
              <a:gd name="adj1" fmla="val 14160446"/>
              <a:gd name="adj2" fmla="val 19498854"/>
            </a:avLst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잘린 위쪽 모서리 78">
            <a:extLst>
              <a:ext uri="{FF2B5EF4-FFF2-40B4-BE49-F238E27FC236}">
                <a16:creationId xmlns:a16="http://schemas.microsoft.com/office/drawing/2014/main" id="{F45C6C55-99AC-4D27-A555-2C429C29CD2A}"/>
              </a:ext>
            </a:extLst>
          </p:cNvPr>
          <p:cNvSpPr/>
          <p:nvPr/>
        </p:nvSpPr>
        <p:spPr>
          <a:xfrm rot="16200000">
            <a:off x="6874672" y="2282472"/>
            <a:ext cx="542051" cy="1887313"/>
          </a:xfrm>
          <a:prstGeom prst="snip2SameRect">
            <a:avLst>
              <a:gd name="adj1" fmla="val 14718"/>
              <a:gd name="adj2" fmla="val 14910"/>
            </a:avLst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2AD5E4-F8B9-4794-BAE1-39D696F9EA20}"/>
              </a:ext>
            </a:extLst>
          </p:cNvPr>
          <p:cNvSpPr/>
          <p:nvPr/>
        </p:nvSpPr>
        <p:spPr>
          <a:xfrm>
            <a:off x="10858500" y="6099763"/>
            <a:ext cx="1147184" cy="545253"/>
          </a:xfrm>
          <a:prstGeom prst="rect">
            <a:avLst/>
          </a:prstGeom>
          <a:solidFill>
            <a:srgbClr val="3F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API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8CB92C41-A889-4373-A2E1-7CDC51FD2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38" y="4616396"/>
            <a:ext cx="1833226" cy="27033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199AAC7D-3507-4085-B890-FB713D332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48" y="3069813"/>
            <a:ext cx="1739058" cy="331249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6CBA3BB-7F27-4C4F-93D1-0E608DC1034C}"/>
              </a:ext>
            </a:extLst>
          </p:cNvPr>
          <p:cNvCxnSpPr>
            <a:cxnSpLocks/>
          </p:cNvCxnSpPr>
          <p:nvPr/>
        </p:nvCxnSpPr>
        <p:spPr>
          <a:xfrm>
            <a:off x="7321535" y="4310816"/>
            <a:ext cx="299161" cy="951769"/>
          </a:xfrm>
          <a:prstGeom prst="line">
            <a:avLst/>
          </a:prstGeom>
          <a:ln w="19050" cap="rnd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D3E4270-D7B9-4F4E-B856-DD7F2294C888}"/>
              </a:ext>
            </a:extLst>
          </p:cNvPr>
          <p:cNvCxnSpPr>
            <a:cxnSpLocks/>
          </p:cNvCxnSpPr>
          <p:nvPr/>
        </p:nvCxnSpPr>
        <p:spPr>
          <a:xfrm flipH="1">
            <a:off x="7620696" y="5262585"/>
            <a:ext cx="513252" cy="0"/>
          </a:xfrm>
          <a:prstGeom prst="line">
            <a:avLst/>
          </a:prstGeom>
          <a:ln w="19050">
            <a:solidFill>
              <a:srgbClr val="536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1478AB6-B262-42E7-96D3-6C5E8735D599}"/>
              </a:ext>
            </a:extLst>
          </p:cNvPr>
          <p:cNvSpPr/>
          <p:nvPr/>
        </p:nvSpPr>
        <p:spPr>
          <a:xfrm>
            <a:off x="8133948" y="5198939"/>
            <a:ext cx="126000" cy="126000"/>
          </a:xfrm>
          <a:prstGeom prst="ellipse">
            <a:avLst/>
          </a:prstGeom>
          <a:solidFill>
            <a:srgbClr val="536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626A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EEAFAB3-D195-485B-B1FC-C6D52BCFFCA0}"/>
              </a:ext>
            </a:extLst>
          </p:cNvPr>
          <p:cNvGrpSpPr/>
          <p:nvPr/>
        </p:nvGrpSpPr>
        <p:grpSpPr>
          <a:xfrm>
            <a:off x="8261752" y="4886733"/>
            <a:ext cx="3743932" cy="794616"/>
            <a:chOff x="8442017" y="1332624"/>
            <a:chExt cx="3743932" cy="794616"/>
          </a:xfrm>
        </p:grpSpPr>
        <p:sp>
          <p:nvSpPr>
            <p:cNvPr id="64" name="모서리가 둥근 직사각형 34">
              <a:extLst>
                <a:ext uri="{FF2B5EF4-FFF2-40B4-BE49-F238E27FC236}">
                  <a16:creationId xmlns:a16="http://schemas.microsoft.com/office/drawing/2014/main" id="{108EF596-49FF-4E15-9BDD-5F6284A7F2AC}"/>
                </a:ext>
              </a:extLst>
            </p:cNvPr>
            <p:cNvSpPr/>
            <p:nvPr/>
          </p:nvSpPr>
          <p:spPr>
            <a:xfrm>
              <a:off x="8442017" y="1332624"/>
              <a:ext cx="3743931" cy="794616"/>
            </a:xfrm>
            <a:prstGeom prst="roundRect">
              <a:avLst>
                <a:gd name="adj" fmla="val 50000"/>
              </a:avLst>
            </a:prstGeom>
            <a:solidFill>
              <a:srgbClr val="C5DBD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D38B44-32C1-4AEB-B838-01502737FC6D}"/>
                </a:ext>
              </a:extLst>
            </p:cNvPr>
            <p:cNvSpPr txBox="1"/>
            <p:nvPr/>
          </p:nvSpPr>
          <p:spPr>
            <a:xfrm>
              <a:off x="8524369" y="1499099"/>
              <a:ext cx="366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서울 지하철 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WIFI </a:t>
              </a:r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위치정보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7" grpId="0" animBg="1"/>
      <p:bldP spid="5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1412</Words>
  <Application>Microsoft Office PowerPoint</Application>
  <PresentationFormat>와이드스크린</PresentationFormat>
  <Paragraphs>236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 ExtraBold</vt:lpstr>
      <vt:lpstr>Arial</vt:lpstr>
      <vt:lpstr>HY견고딕</vt:lpstr>
      <vt:lpstr>Arial Black</vt:lpstr>
      <vt:lpstr>맑은 고딕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JongChan Park</dc:creator>
  <cp:lastModifiedBy>Park JongChan</cp:lastModifiedBy>
  <cp:revision>300</cp:revision>
  <dcterms:created xsi:type="dcterms:W3CDTF">2016-11-09T16:44:02Z</dcterms:created>
  <dcterms:modified xsi:type="dcterms:W3CDTF">2018-10-08T07:10:14Z</dcterms:modified>
</cp:coreProperties>
</file>