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86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1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3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9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0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9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BD0EA-2E20-4C33-8F86-B7ABDA45F330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8DFD-7AA4-4F05-AD0A-57092E965E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èche vers le bas 28"/>
          <p:cNvSpPr/>
          <p:nvPr/>
        </p:nvSpPr>
        <p:spPr>
          <a:xfrm>
            <a:off x="6156176" y="3068960"/>
            <a:ext cx="360040" cy="760527"/>
          </a:xfrm>
          <a:prstGeom prst="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Flèche vers le bas 29"/>
          <p:cNvSpPr/>
          <p:nvPr/>
        </p:nvSpPr>
        <p:spPr>
          <a:xfrm>
            <a:off x="4355976" y="3068960"/>
            <a:ext cx="360000" cy="760527"/>
          </a:xfrm>
          <a:prstGeom prst="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Flèche vers le bas 30"/>
          <p:cNvSpPr/>
          <p:nvPr/>
        </p:nvSpPr>
        <p:spPr>
          <a:xfrm>
            <a:off x="2627784" y="3028513"/>
            <a:ext cx="360040" cy="760527"/>
          </a:xfrm>
          <a:prstGeom prst="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Flèche vers le haut 31"/>
          <p:cNvSpPr/>
          <p:nvPr/>
        </p:nvSpPr>
        <p:spPr>
          <a:xfrm>
            <a:off x="4355976" y="2286164"/>
            <a:ext cx="360000" cy="728780"/>
          </a:xfrm>
          <a:prstGeom prst="up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3" name="Picture 3" descr="C:\Users\PJCT11801\Documents\Mes présentations\assets\coucdb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08720"/>
            <a:ext cx="3276996" cy="12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PJCT11801\Documents\Mes présentations\assets\pouchdb-logo-n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967271"/>
            <a:ext cx="928975" cy="10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C:\Users\PJCT11801\Documents\Mes présentations\assets\apple-ios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95" y="4048471"/>
            <a:ext cx="515326" cy="3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PJCT11801\Documents\Mes présentations\assets\android-logo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95" y="4559735"/>
            <a:ext cx="477865" cy="3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899592" y="2918509"/>
            <a:ext cx="7056784" cy="172180"/>
          </a:xfrm>
          <a:prstGeom prst="rect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Flèche vers le bas 37"/>
          <p:cNvSpPr/>
          <p:nvPr/>
        </p:nvSpPr>
        <p:spPr>
          <a:xfrm>
            <a:off x="7687394" y="2915419"/>
            <a:ext cx="360040" cy="966235"/>
          </a:xfrm>
          <a:prstGeom prst="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Flèche vers le bas 38"/>
          <p:cNvSpPr/>
          <p:nvPr/>
        </p:nvSpPr>
        <p:spPr>
          <a:xfrm>
            <a:off x="799009" y="2918509"/>
            <a:ext cx="360040" cy="963145"/>
          </a:xfrm>
          <a:prstGeom prst="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0" name="Picture 6" descr="C:\Users\PJCT11801\Documents\Mes présentations\assets\Couchbase_Lit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29646"/>
            <a:ext cx="1122258" cy="9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3851920" y="19168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CouchDB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30420" y="508061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CouchDB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301140" y="506841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P</a:t>
            </a: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ouchDB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pic>
        <p:nvPicPr>
          <p:cNvPr id="44" name="Picture 3" descr="C:\Users\PJCT11801\Documents\Mes présentations\assets\coucdb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54413"/>
            <a:ext cx="1529916" cy="6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Texte 44"/>
          <p:cNvSpPr txBox="1"/>
          <p:nvPr/>
        </p:nvSpPr>
        <p:spPr>
          <a:xfrm>
            <a:off x="2051720" y="506841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CouchBase</a:t>
            </a:r>
            <a:r>
              <a:rPr lang="fr-FR" dirty="0">
                <a:solidFill>
                  <a:srgbClr val="4D4F53"/>
                </a:solidFill>
                <a:latin typeface="Arial" charset="0"/>
                <a:cs typeface="Arial" charset="0"/>
              </a:rPr>
              <a:t> Lite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885509" y="2830278"/>
            <a:ext cx="3352200" cy="369332"/>
          </a:xfrm>
          <a:prstGeom prst="rect">
            <a:avLst/>
          </a:prstGeom>
          <a:solidFill>
            <a:srgbClr val="A6A6A6">
              <a:lumMod val="75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CouchDB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Replication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 Protocol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47" name="Picture 9" descr="C:\Users\PJCT11801\Documents\Mes présentations\assets\clouda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91328"/>
            <a:ext cx="1440160" cy="7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PJCT11801\Documents\Mes présentations\assets\Carte-Arduino-M0-Pro-REDOH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09" y="4136267"/>
            <a:ext cx="1161155" cy="80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4256092" y="5080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rgbClr val="4D4F53"/>
                </a:solidFill>
                <a:latin typeface="Arial" charset="0"/>
                <a:cs typeface="Arial" charset="0"/>
              </a:rPr>
              <a:t>Cloudant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796136" y="49411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4D4F53"/>
                </a:solidFill>
                <a:latin typeface="Arial" charset="0"/>
                <a:cs typeface="Arial" charset="0"/>
              </a:rPr>
              <a:t>Système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4D4F53"/>
                </a:solidFill>
                <a:latin typeface="Arial" charset="0"/>
                <a:cs typeface="Arial" charset="0"/>
              </a:rPr>
              <a:t>embarqué</a:t>
            </a:r>
            <a:endParaRPr lang="fr-FR" dirty="0">
              <a:solidFill>
                <a:srgbClr val="4D4F53"/>
              </a:solidFill>
              <a:latin typeface="Arial" charset="0"/>
              <a:cs typeface="Arial" charset="0"/>
            </a:endParaRPr>
          </a:p>
        </p:txBody>
      </p:sp>
      <p:pic>
        <p:nvPicPr>
          <p:cNvPr id="51" name="Picture 11" descr="C:\Users\PJCT11801\Documents\Mes présentations\assets\HTML5_logo_and_wordmark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49" y="4509120"/>
            <a:ext cx="580076" cy="5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/>
          <p:cNvSpPr txBox="1"/>
          <p:nvPr/>
        </p:nvSpPr>
        <p:spPr>
          <a:xfrm rot="2098800">
            <a:off x="7263886" y="2783607"/>
            <a:ext cx="115965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FFFFFF"/>
                </a:solidFill>
                <a:latin typeface="Arial" charset="0"/>
                <a:cs typeface="Arial" charset="0"/>
              </a:rPr>
              <a:t>HTTP</a:t>
            </a:r>
            <a:endParaRPr lang="fr-FR" sz="2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3131840" y="908720"/>
            <a:ext cx="3276996" cy="1377444"/>
            <a:chOff x="2771800" y="908720"/>
            <a:chExt cx="3276996" cy="1377444"/>
          </a:xfrm>
        </p:grpSpPr>
        <p:pic>
          <p:nvPicPr>
            <p:cNvPr id="4" name="Picture 3" descr="C:\Users\PJCT11801\Documents\Mes présentations\assets\coucdb-logo-notex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908720"/>
              <a:ext cx="3276996" cy="122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3851920" y="19168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CouchDB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259898" y="3429000"/>
            <a:ext cx="1298185" cy="1470472"/>
            <a:chOff x="7301140" y="3967271"/>
            <a:chExt cx="1298185" cy="1470472"/>
          </a:xfrm>
        </p:grpSpPr>
        <p:pic>
          <p:nvPicPr>
            <p:cNvPr id="6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8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4227817" y="3429000"/>
            <a:ext cx="1298185" cy="1470472"/>
            <a:chOff x="7301140" y="3967271"/>
            <a:chExt cx="1298185" cy="1470472"/>
          </a:xfrm>
        </p:grpSpPr>
        <p:pic>
          <p:nvPicPr>
            <p:cNvPr id="11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3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2195736" y="3441907"/>
            <a:ext cx="1298185" cy="1470472"/>
            <a:chOff x="7301140" y="3967271"/>
            <a:chExt cx="1298185" cy="1470472"/>
          </a:xfrm>
        </p:grpSpPr>
        <p:pic>
          <p:nvPicPr>
            <p:cNvPr id="15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Double flèche verticale 18"/>
          <p:cNvSpPr/>
          <p:nvPr/>
        </p:nvSpPr>
        <p:spPr>
          <a:xfrm rot="2009127">
            <a:off x="3330199" y="2240242"/>
            <a:ext cx="288032" cy="1218014"/>
          </a:xfrm>
          <a:prstGeom prst="up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Double flèche verticale 19"/>
          <p:cNvSpPr/>
          <p:nvPr/>
        </p:nvSpPr>
        <p:spPr>
          <a:xfrm rot="19201299">
            <a:off x="6115880" y="2232773"/>
            <a:ext cx="288032" cy="1218014"/>
          </a:xfrm>
          <a:prstGeom prst="up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4644008" y="2405242"/>
            <a:ext cx="270346" cy="949011"/>
          </a:xfrm>
          <a:prstGeom prst="upDownArrow">
            <a:avLst/>
          </a:prstGeom>
          <a:solidFill>
            <a:srgbClr val="CB00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60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3131840" y="908720"/>
            <a:ext cx="3276996" cy="1377444"/>
            <a:chOff x="2771800" y="908720"/>
            <a:chExt cx="3276996" cy="1377444"/>
          </a:xfrm>
        </p:grpSpPr>
        <p:pic>
          <p:nvPicPr>
            <p:cNvPr id="4" name="Picture 3" descr="C:\Users\PJCT11801\Documents\Mes présentations\assets\coucdb-logo-notex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908720"/>
              <a:ext cx="3276996" cy="122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3851920" y="19168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CouchDB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259898" y="3429000"/>
            <a:ext cx="1298185" cy="1470472"/>
            <a:chOff x="7301140" y="3967271"/>
            <a:chExt cx="1298185" cy="1470472"/>
          </a:xfrm>
        </p:grpSpPr>
        <p:pic>
          <p:nvPicPr>
            <p:cNvPr id="6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8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4227817" y="3429000"/>
            <a:ext cx="1298185" cy="1470472"/>
            <a:chOff x="7301140" y="3967271"/>
            <a:chExt cx="1298185" cy="1470472"/>
          </a:xfrm>
        </p:grpSpPr>
        <p:pic>
          <p:nvPicPr>
            <p:cNvPr id="11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3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2195736" y="3441907"/>
            <a:ext cx="1298185" cy="1470472"/>
            <a:chOff x="7301140" y="3967271"/>
            <a:chExt cx="1298185" cy="1470472"/>
          </a:xfrm>
        </p:grpSpPr>
        <p:pic>
          <p:nvPicPr>
            <p:cNvPr id="15" name="Picture 4" descr="C:\Users\PJCT11801\Documents\Mes présentations\assets\pouchdb-logo-notex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967271"/>
              <a:ext cx="928975" cy="1055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7301140" y="506841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P</a:t>
              </a:r>
              <a:r>
                <a:rPr lang="fr-FR" dirty="0" err="1">
                  <a:solidFill>
                    <a:srgbClr val="4D4F53"/>
                  </a:solidFill>
                  <a:latin typeface="Arial" charset="0"/>
                  <a:cs typeface="Arial" charset="0"/>
                </a:rPr>
                <a:t>ouchDB</a:t>
              </a:r>
              <a:endParaRPr lang="fr-FR" dirty="0">
                <a:solidFill>
                  <a:srgbClr val="4D4F53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1" descr="C:\Users\PJCT11801\Documents\Mes présentations\assets\HTML5_logo_and_wordmark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249" y="4509120"/>
              <a:ext cx="580076" cy="58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Double flèche verticale 18"/>
          <p:cNvSpPr/>
          <p:nvPr/>
        </p:nvSpPr>
        <p:spPr>
          <a:xfrm rot="2009127">
            <a:off x="3330199" y="2240242"/>
            <a:ext cx="288032" cy="1218014"/>
          </a:xfrm>
          <a:prstGeom prst="upDownArrow">
            <a:avLst/>
          </a:prstGeom>
          <a:pattFill prst="lgCheck">
            <a:fgClr>
              <a:srgbClr val="CB0044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Double flèche verticale 19"/>
          <p:cNvSpPr/>
          <p:nvPr/>
        </p:nvSpPr>
        <p:spPr>
          <a:xfrm rot="19201299">
            <a:off x="6115880" y="2232773"/>
            <a:ext cx="288032" cy="1218014"/>
          </a:xfrm>
          <a:prstGeom prst="upDownArrow">
            <a:avLst/>
          </a:prstGeom>
          <a:pattFill prst="lgCheck">
            <a:fgClr>
              <a:srgbClr val="CB0044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4644008" y="2405242"/>
            <a:ext cx="270346" cy="949011"/>
          </a:xfrm>
          <a:prstGeom prst="upDownArrow">
            <a:avLst/>
          </a:prstGeom>
          <a:pattFill prst="lgCheck">
            <a:fgClr>
              <a:srgbClr val="CB0044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ker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67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CHANUT Jerry (EXT STERIA)</dc:creator>
  <cp:lastModifiedBy>CHANUT Jerry (EXT STERIA)</cp:lastModifiedBy>
  <cp:revision>4</cp:revision>
  <dcterms:created xsi:type="dcterms:W3CDTF">2016-08-09T12:18:07Z</dcterms:created>
  <dcterms:modified xsi:type="dcterms:W3CDTF">2016-08-09T13:13:57Z</dcterms:modified>
</cp:coreProperties>
</file>