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39F17-945A-4824-968C-89989E94658A}" v="445" dt="2025-04-21T02:45:56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66" d="100"/>
          <a:sy n="66" d="100"/>
        </p:scale>
        <p:origin x="6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Charles" userId="4da6b512ece818c6" providerId="LiveId" clId="{D7F39F17-945A-4824-968C-89989E94658A}"/>
    <pc:docChg chg="undo custSel modSld modMainMaster">
      <pc:chgData name="Jeff Charles" userId="4da6b512ece818c6" providerId="LiveId" clId="{D7F39F17-945A-4824-968C-89989E94658A}" dt="2025-04-21T02:46:25.250" v="830" actId="20577"/>
      <pc:docMkLst>
        <pc:docMk/>
      </pc:docMkLst>
      <pc:sldChg chg="modSp mod setBg">
        <pc:chgData name="Jeff Charles" userId="4da6b512ece818c6" providerId="LiveId" clId="{D7F39F17-945A-4824-968C-89989E94658A}" dt="2025-04-20T18:31:14.430" v="657"/>
        <pc:sldMkLst>
          <pc:docMk/>
          <pc:sldMk cId="3654018065" sldId="256"/>
        </pc:sldMkLst>
        <pc:spChg chg="mod">
          <ac:chgData name="Jeff Charles" userId="4da6b512ece818c6" providerId="LiveId" clId="{D7F39F17-945A-4824-968C-89989E94658A}" dt="2025-04-20T18:30:27.876" v="649" actId="207"/>
          <ac:spMkLst>
            <pc:docMk/>
            <pc:sldMk cId="3654018065" sldId="256"/>
            <ac:spMk id="2" creationId="{0089B488-EE1D-2B43-BBDA-77FFB775F247}"/>
          </ac:spMkLst>
        </pc:spChg>
        <pc:spChg chg="mod">
          <ac:chgData name="Jeff Charles" userId="4da6b512ece818c6" providerId="LiveId" clId="{D7F39F17-945A-4824-968C-89989E94658A}" dt="2025-04-20T18:30:23.952" v="648" actId="207"/>
          <ac:spMkLst>
            <pc:docMk/>
            <pc:sldMk cId="3654018065" sldId="256"/>
            <ac:spMk id="3" creationId="{21B21CFB-6A46-4E03-B19D-811F81E062C6}"/>
          </ac:spMkLst>
        </pc:spChg>
      </pc:sldChg>
      <pc:sldChg chg="addSp modSp mod setBg">
        <pc:chgData name="Jeff Charles" userId="4da6b512ece818c6" providerId="LiveId" clId="{D7F39F17-945A-4824-968C-89989E94658A}" dt="2025-04-21T02:46:25.250" v="830" actId="20577"/>
        <pc:sldMkLst>
          <pc:docMk/>
          <pc:sldMk cId="1024917878" sldId="257"/>
        </pc:sldMkLst>
        <pc:spChg chg="mod">
          <ac:chgData name="Jeff Charles" userId="4da6b512ece818c6" providerId="LiveId" clId="{D7F39F17-945A-4824-968C-89989E94658A}" dt="2025-04-20T18:30:47.647" v="653" actId="207"/>
          <ac:spMkLst>
            <pc:docMk/>
            <pc:sldMk cId="1024917878" sldId="257"/>
            <ac:spMk id="2" creationId="{AB2957CB-3CE8-C0A7-2A4A-D4AFC8E4227F}"/>
          </ac:spMkLst>
        </pc:spChg>
        <pc:spChg chg="add mod">
          <ac:chgData name="Jeff Charles" userId="4da6b512ece818c6" providerId="LiveId" clId="{D7F39F17-945A-4824-968C-89989E94658A}" dt="2025-04-20T18:35:18.972" v="804" actId="14100"/>
          <ac:spMkLst>
            <pc:docMk/>
            <pc:sldMk cId="1024917878" sldId="257"/>
            <ac:spMk id="3" creationId="{70029533-7694-E841-862D-927C6FB67DFB}"/>
          </ac:spMkLst>
        </pc:spChg>
        <pc:spChg chg="add">
          <ac:chgData name="Jeff Charles" userId="4da6b512ece818c6" providerId="LiveId" clId="{D7F39F17-945A-4824-968C-89989E94658A}" dt="2025-04-20T18:21:49.211" v="182"/>
          <ac:spMkLst>
            <pc:docMk/>
            <pc:sldMk cId="1024917878" sldId="257"/>
            <ac:spMk id="4" creationId="{F5ABC4F6-2A35-4A76-9DEF-A60424F7B876}"/>
          </ac:spMkLst>
        </pc:spChg>
        <pc:spChg chg="mod">
          <ac:chgData name="Jeff Charles" userId="4da6b512ece818c6" providerId="LiveId" clId="{D7F39F17-945A-4824-968C-89989E94658A}" dt="2025-04-21T02:46:25.250" v="830" actId="20577"/>
          <ac:spMkLst>
            <pc:docMk/>
            <pc:sldMk cId="1024917878" sldId="257"/>
            <ac:spMk id="5" creationId="{6E43BF73-F9C8-8D15-E330-48E16FE27228}"/>
          </ac:spMkLst>
        </pc:spChg>
        <pc:spChg chg="add">
          <ac:chgData name="Jeff Charles" userId="4da6b512ece818c6" providerId="LiveId" clId="{D7F39F17-945A-4824-968C-89989E94658A}" dt="2025-04-20T18:22:11.806" v="188"/>
          <ac:spMkLst>
            <pc:docMk/>
            <pc:sldMk cId="1024917878" sldId="257"/>
            <ac:spMk id="6" creationId="{505A5F78-013D-8AA1-E6E5-B69887DF8063}"/>
          </ac:spMkLst>
        </pc:spChg>
        <pc:picChg chg="add mod">
          <ac:chgData name="Jeff Charles" userId="4da6b512ece818c6" providerId="LiveId" clId="{D7F39F17-945A-4824-968C-89989E94658A}" dt="2025-04-20T18:36:16.924" v="810" actId="1076"/>
          <ac:picMkLst>
            <pc:docMk/>
            <pc:sldMk cId="1024917878" sldId="257"/>
            <ac:picMk id="8" creationId="{487D6746-68B9-C073-9931-057B3A534C04}"/>
          </ac:picMkLst>
        </pc:picChg>
      </pc:sldChg>
      <pc:sldChg chg="addSp delSp modSp mod">
        <pc:chgData name="Jeff Charles" userId="4da6b512ece818c6" providerId="LiveId" clId="{D7F39F17-945A-4824-968C-89989E94658A}" dt="2025-04-20T18:31:20.296" v="658" actId="122"/>
        <pc:sldMkLst>
          <pc:docMk/>
          <pc:sldMk cId="1148808423" sldId="258"/>
        </pc:sldMkLst>
        <pc:spChg chg="mod">
          <ac:chgData name="Jeff Charles" userId="4da6b512ece818c6" providerId="LiveId" clId="{D7F39F17-945A-4824-968C-89989E94658A}" dt="2025-04-20T18:31:20.296" v="658" actId="122"/>
          <ac:spMkLst>
            <pc:docMk/>
            <pc:sldMk cId="1148808423" sldId="258"/>
            <ac:spMk id="2" creationId="{418E8649-000A-EED0-097D-AA5B24DB7EE1}"/>
          </ac:spMkLst>
        </pc:spChg>
        <pc:spChg chg="del mod">
          <ac:chgData name="Jeff Charles" userId="4da6b512ece818c6" providerId="LiveId" clId="{D7F39F17-945A-4824-968C-89989E94658A}" dt="2025-04-20T17:43:49.250" v="59" actId="21"/>
          <ac:spMkLst>
            <pc:docMk/>
            <pc:sldMk cId="1148808423" sldId="258"/>
            <ac:spMk id="4" creationId="{DEA1FD92-D71E-0270-5DD0-686AF3EA3C50}"/>
          </ac:spMkLst>
        </pc:spChg>
        <pc:spChg chg="add del mod">
          <ac:chgData name="Jeff Charles" userId="4da6b512ece818c6" providerId="LiveId" clId="{D7F39F17-945A-4824-968C-89989E94658A}" dt="2025-04-20T17:44:09.715" v="63"/>
          <ac:spMkLst>
            <pc:docMk/>
            <pc:sldMk cId="1148808423" sldId="258"/>
            <ac:spMk id="5" creationId="{54CFC1E0-1DBE-CEE3-2F9E-CE13DE91DF9F}"/>
          </ac:spMkLst>
        </pc:spChg>
        <pc:spChg chg="add del mod">
          <ac:chgData name="Jeff Charles" userId="4da6b512ece818c6" providerId="LiveId" clId="{D7F39F17-945A-4824-968C-89989E94658A}" dt="2025-04-20T17:44:09.715" v="65"/>
          <ac:spMkLst>
            <pc:docMk/>
            <pc:sldMk cId="1148808423" sldId="258"/>
            <ac:spMk id="6" creationId="{17D7AB61-86DA-04DA-F5A0-194268918414}"/>
          </ac:spMkLst>
        </pc:spChg>
        <pc:spChg chg="add del mod">
          <ac:chgData name="Jeff Charles" userId="4da6b512ece818c6" providerId="LiveId" clId="{D7F39F17-945A-4824-968C-89989E94658A}" dt="2025-04-20T17:44:34.767" v="77"/>
          <ac:spMkLst>
            <pc:docMk/>
            <pc:sldMk cId="1148808423" sldId="258"/>
            <ac:spMk id="7" creationId="{F998F1C5-FE34-F192-F852-AA3D7DF0D72F}"/>
          </ac:spMkLst>
        </pc:spChg>
        <pc:spChg chg="add mod">
          <ac:chgData name="Jeff Charles" userId="4da6b512ece818c6" providerId="LiveId" clId="{D7F39F17-945A-4824-968C-89989E94658A}" dt="2025-04-20T18:30:35.369" v="650" actId="207"/>
          <ac:spMkLst>
            <pc:docMk/>
            <pc:sldMk cId="1148808423" sldId="258"/>
            <ac:spMk id="8" creationId="{F143A19C-7993-9B31-2A15-E6C2BC637D70}"/>
          </ac:spMkLst>
        </pc:spChg>
        <pc:spChg chg="add mod">
          <ac:chgData name="Jeff Charles" userId="4da6b512ece818c6" providerId="LiveId" clId="{D7F39F17-945A-4824-968C-89989E94658A}" dt="2025-04-20T18:30:35.369" v="650" actId="207"/>
          <ac:spMkLst>
            <pc:docMk/>
            <pc:sldMk cId="1148808423" sldId="258"/>
            <ac:spMk id="9" creationId="{487A2F7F-23F3-44E2-31F9-8F5F15DFD35F}"/>
          </ac:spMkLst>
        </pc:spChg>
        <pc:picChg chg="add">
          <ac:chgData name="Jeff Charles" userId="4da6b512ece818c6" providerId="LiveId" clId="{D7F39F17-945A-4824-968C-89989E94658A}" dt="2025-04-20T17:43:32.527" v="57"/>
          <ac:picMkLst>
            <pc:docMk/>
            <pc:sldMk cId="1148808423" sldId="258"/>
            <ac:picMk id="3" creationId="{9F83BB7C-367D-8346-E050-189D69450A16}"/>
          </ac:picMkLst>
        </pc:picChg>
        <pc:picChg chg="add del mod">
          <ac:chgData name="Jeff Charles" userId="4da6b512ece818c6" providerId="LiveId" clId="{D7F39F17-945A-4824-968C-89989E94658A}" dt="2025-04-20T18:05:02.017" v="150" actId="21"/>
          <ac:picMkLst>
            <pc:docMk/>
            <pc:sldMk cId="1148808423" sldId="258"/>
            <ac:picMk id="11" creationId="{EBFA42D7-BBEB-7523-CC0D-66340B90C2D6}"/>
          </ac:picMkLst>
        </pc:picChg>
        <pc:picChg chg="add mod">
          <ac:chgData name="Jeff Charles" userId="4da6b512ece818c6" providerId="LiveId" clId="{D7F39F17-945A-4824-968C-89989E94658A}" dt="2025-04-20T18:05:56.436" v="155" actId="1076"/>
          <ac:picMkLst>
            <pc:docMk/>
            <pc:sldMk cId="1148808423" sldId="258"/>
            <ac:picMk id="13" creationId="{DA377152-1824-77DC-5982-20B4277BF9D5}"/>
          </ac:picMkLst>
        </pc:picChg>
        <pc:picChg chg="add del mod">
          <ac:chgData name="Jeff Charles" userId="4da6b512ece818c6" providerId="LiveId" clId="{D7F39F17-945A-4824-968C-89989E94658A}" dt="2025-04-20T18:17:48.050" v="163" actId="21"/>
          <ac:picMkLst>
            <pc:docMk/>
            <pc:sldMk cId="1148808423" sldId="258"/>
            <ac:picMk id="15" creationId="{30093793-3DAA-68F7-3B7E-BD3CD0C71D1A}"/>
          </ac:picMkLst>
        </pc:picChg>
        <pc:picChg chg="add mod">
          <ac:chgData name="Jeff Charles" userId="4da6b512ece818c6" providerId="LiveId" clId="{D7F39F17-945A-4824-968C-89989E94658A}" dt="2025-04-20T18:27:44.018" v="357" actId="14100"/>
          <ac:picMkLst>
            <pc:docMk/>
            <pc:sldMk cId="1148808423" sldId="258"/>
            <ac:picMk id="17" creationId="{A97AA33D-9AE4-84AA-1FED-21CB7A2C36C7}"/>
          </ac:picMkLst>
        </pc:picChg>
      </pc:sldChg>
      <pc:sldMasterChg chg="setBg modSldLayout">
        <pc:chgData name="Jeff Charles" userId="4da6b512ece818c6" providerId="LiveId" clId="{D7F39F17-945A-4824-968C-89989E94658A}" dt="2025-04-20T18:31:14.430" v="657"/>
        <pc:sldMasterMkLst>
          <pc:docMk/>
          <pc:sldMasterMk cId="3303203574" sldId="2147483833"/>
        </pc:sldMasterMkLst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753849703" sldId="2147483834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3601154561" sldId="2147483835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3403017497" sldId="2147483836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472630121" sldId="2147483837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4131445247" sldId="2147483838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1795057262" sldId="2147483839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3487940154" sldId="2147483840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2396259099" sldId="2147483841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3340410798" sldId="2147483842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1404839025" sldId="2147483843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1146540538" sldId="2147483844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2352273287" sldId="2147483845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3859703260" sldId="2147483846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2545497302" sldId="2147483847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1244729190" sldId="2147483848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585326869" sldId="2147483849"/>
          </pc:sldLayoutMkLst>
        </pc:sldLayoutChg>
        <pc:sldLayoutChg chg="setBg">
          <pc:chgData name="Jeff Charles" userId="4da6b512ece818c6" providerId="LiveId" clId="{D7F39F17-945A-4824-968C-89989E94658A}" dt="2025-04-20T18:31:14.430" v="657"/>
          <pc:sldLayoutMkLst>
            <pc:docMk/>
            <pc:sldMasterMk cId="3303203574" sldId="2147483833"/>
            <pc:sldLayoutMk cId="2124405693" sldId="21474838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4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3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40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273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97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2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3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4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4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3000">
              <a:schemeClr val="tx1">
                <a:lumMod val="85000"/>
              </a:schemeClr>
            </a:gs>
            <a:gs pos="100000">
              <a:schemeClr val="tx2">
                <a:lumMod val="50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D2B0C-F9B3-4E62-97D0-0B6BAAFEFCA8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910A-FF11-44AC-B072-FBCD02113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3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B488-EE1D-2B43-BBDA-77FFB775F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243" y="499511"/>
            <a:ext cx="11613321" cy="12718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Senior Data Scientist Salary Recommendation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21CFB-6A46-4E03-B19D-811F81E0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5253"/>
            <a:ext cx="9144000" cy="321254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We are hiring a </a:t>
            </a:r>
            <a:r>
              <a:rPr lang="en-US" b="1" dirty="0">
                <a:solidFill>
                  <a:schemeClr val="bg1"/>
                </a:solidFill>
              </a:rPr>
              <a:t>Senior Data Scientist</a:t>
            </a:r>
            <a:r>
              <a:rPr lang="en-US" dirty="0">
                <a:solidFill>
                  <a:schemeClr val="bg1"/>
                </a:solidFill>
              </a:rPr>
              <a:t> to support company-wide AI and data efforts.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To remain competitive, we analyzed global salary data for: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Experience Level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U.S. vs Global roles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Remote work trends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1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87C9F32-B22E-334E-0E8F-4AC928698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8649-000A-EED0-097D-AA5B24DB7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156" y="128450"/>
            <a:ext cx="9144000" cy="12718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Key Salary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3BB7C-367D-8346-E050-189D6945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52" y="3246104"/>
            <a:ext cx="182896" cy="36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43A19C-7993-9B31-2A15-E6C2BC637D70}"/>
              </a:ext>
            </a:extLst>
          </p:cNvPr>
          <p:cNvSpPr txBox="1"/>
          <p:nvPr/>
        </p:nvSpPr>
        <p:spPr>
          <a:xfrm>
            <a:off x="1668223" y="1492209"/>
            <a:ext cx="413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Salary By Experience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A2F7F-23F3-44E2-31F9-8F5F15DFD35F}"/>
              </a:ext>
            </a:extLst>
          </p:cNvPr>
          <p:cNvSpPr txBox="1"/>
          <p:nvPr/>
        </p:nvSpPr>
        <p:spPr>
          <a:xfrm>
            <a:off x="6272696" y="1577949"/>
            <a:ext cx="499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U.S ($154,155) vs Global Salaries ($92,284)</a:t>
            </a:r>
          </a:p>
        </p:txBody>
      </p:sp>
      <p:pic>
        <p:nvPicPr>
          <p:cNvPr id="13" name="Picture 12" descr="A graph of a salary&#10;&#10;AI-generated content may be incorrect.">
            <a:extLst>
              <a:ext uri="{FF2B5EF4-FFF2-40B4-BE49-F238E27FC236}">
                <a16:creationId xmlns:a16="http://schemas.microsoft.com/office/drawing/2014/main" id="{DA377152-1824-77DC-5982-20B4277BF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9" y="1953437"/>
            <a:ext cx="5602285" cy="3459815"/>
          </a:xfrm>
          <a:prstGeom prst="rect">
            <a:avLst/>
          </a:prstGeom>
        </p:spPr>
      </p:pic>
      <p:pic>
        <p:nvPicPr>
          <p:cNvPr id="17" name="Picture 16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A97AA33D-9AE4-84AA-1FED-21CB7A2C3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895" y="2137230"/>
            <a:ext cx="5758884" cy="24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0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322631-BBF5-6641-1AC7-7E484288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57CB-3CE8-C0A7-2A4A-D4AFC8E42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641"/>
            <a:ext cx="9144000" cy="12718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Final Recommendation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43BF73-F9C8-8D15-E330-48E16FE272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2452" y="1760915"/>
            <a:ext cx="94355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chemeClr val="bg1"/>
                </a:solidFill>
              </a:rPr>
              <a:t>Recommended Salary Range: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Offer between </a:t>
            </a:r>
            <a:r>
              <a:rPr lang="en-US" b="1" dirty="0">
                <a:solidFill>
                  <a:schemeClr val="bg1"/>
                </a:solidFill>
              </a:rPr>
              <a:t>$100,000 and $170,000 USD</a:t>
            </a:r>
            <a:r>
              <a:rPr lang="en-US" dirty="0">
                <a:solidFill>
                  <a:schemeClr val="bg1"/>
                </a:solidFill>
              </a:rPr>
              <a:t> for full-time Senior Data Scientists (based on IQR analysis).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029533-7694-E841-862D-927C6FB67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605" y="3009392"/>
            <a:ext cx="415936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U.S. Hire: 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Offer toward higher end to stay competitive (~31% premium vs global).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Remote/Hybrid Hire</a:t>
            </a: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: Remote offers the ability to attract top talent globally while managing compensation costs.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 descr="A graph of a graph showing a number of salary&#10;&#10;AI-generated content may be incorrect.">
            <a:extLst>
              <a:ext uri="{FF2B5EF4-FFF2-40B4-BE49-F238E27FC236}">
                <a16:creationId xmlns:a16="http://schemas.microsoft.com/office/drawing/2014/main" id="{487D6746-68B9-C073-9931-057B3A53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53" y="2675714"/>
            <a:ext cx="4292917" cy="3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1787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204</TotalTime>
  <Words>127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Senior Data Scientist Salary Recommendation </vt:lpstr>
      <vt:lpstr>Key Salary Insights</vt:lpstr>
      <vt:lpstr>Final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Charles</dc:creator>
  <cp:lastModifiedBy>Jeff Charles</cp:lastModifiedBy>
  <cp:revision>1</cp:revision>
  <dcterms:created xsi:type="dcterms:W3CDTF">2025-04-15T22:43:04Z</dcterms:created>
  <dcterms:modified xsi:type="dcterms:W3CDTF">2025-04-21T02:46:34Z</dcterms:modified>
</cp:coreProperties>
</file>