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64824-7939-93D8-507B-F672B86F4873}" v="11" dt="2024-10-22T02:17:05.410"/>
    <p1510:client id="{88962E6B-922D-8BE1-F0BE-37EC63A9EA7C}" v="10" dt="2024-10-22T02:35:40.017"/>
    <p1510:client id="{C1644E1E-A8F0-F32F-7947-6DDC6D52E530}" v="249" dt="2024-10-23T18:29:53.448"/>
    <p1510:client id="{FCDCCDEA-A273-B84E-F825-5E6562ABBF18}" v="7" dt="2024-10-22T13:01:08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developer.mozilla.org/pt-BR/docs/Web/JavaScript/Reference/Global_Objec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3803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Objetos Globais</a:t>
            </a:r>
          </a:p>
          <a:p>
            <a:pPr>
              <a:lnSpc>
                <a:spcPct val="245000"/>
              </a:lnSpc>
              <a:tabLst>
                <a:tab pos="0" algn="l"/>
              </a:tabLst>
            </a:pPr>
            <a:endParaRPr lang="pt-BR" sz="5500" spc="-1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935764" y="1891935"/>
            <a:ext cx="422928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200" dirty="0">
              <a:ea typeface="+mn-lt"/>
              <a:cs typeface="+mn-lt"/>
            </a:endParaRPr>
          </a:p>
          <a:p>
            <a:r>
              <a:rPr lang="pt-BR" sz="2200" dirty="0">
                <a:latin typeface="Aptos"/>
                <a:ea typeface="+mn-lt"/>
                <a:cs typeface="Arial"/>
              </a:rPr>
              <a:t>Um </a:t>
            </a:r>
            <a:r>
              <a:rPr lang="pt-BR" sz="2200" b="1" dirty="0">
                <a:latin typeface="Aptos"/>
                <a:ea typeface="+mn-lt"/>
                <a:cs typeface="Arial"/>
              </a:rPr>
              <a:t>objeto global</a:t>
            </a:r>
            <a:r>
              <a:rPr lang="pt-BR" sz="2200" dirty="0">
                <a:latin typeface="Aptos"/>
                <a:ea typeface="+mn-lt"/>
                <a:cs typeface="Arial"/>
              </a:rPr>
              <a:t> é um objeto que está disponível em todo o programa, independentemente de onde ele é acessado no código.</a:t>
            </a:r>
            <a:endParaRPr lang="pt-BR" sz="2200" dirty="0">
              <a:latin typeface="Aptos"/>
              <a:cs typeface="Arial"/>
            </a:endParaRPr>
          </a:p>
          <a:p>
            <a:endParaRPr lang="pt-BR" sz="2200" dirty="0">
              <a:cs typeface="Arial"/>
            </a:endParaRPr>
          </a:p>
          <a:p>
            <a:r>
              <a:rPr lang="pt-BR" sz="2200" dirty="0">
                <a:ea typeface="+mn-lt"/>
                <a:cs typeface="+mn-lt"/>
                <a:hlinkClick r:id="rId4"/>
              </a:rPr>
              <a:t>Objetos Globais - JavaScript | MDN (mozilla.org)</a:t>
            </a:r>
            <a:endParaRPr lang="pt-BR"/>
          </a:p>
          <a:p>
            <a:endParaRPr lang="pt-BR" dirty="0"/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E238D124-A616-A75C-5A4F-5293F7C6F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171" y="1609106"/>
            <a:ext cx="4837215" cy="483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14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Objetos Globais</a:t>
            </a: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569610" y="1466403"/>
            <a:ext cx="10998214" cy="508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b="1" dirty="0">
                <a:latin typeface="Aptos"/>
                <a:ea typeface="+mn-lt"/>
                <a:cs typeface="Arial"/>
              </a:rPr>
              <a:t>Benefícios de utilizar os Objetos Globais</a:t>
            </a:r>
          </a:p>
          <a:p>
            <a:pPr marL="342900" indent="-342900">
              <a:buFont typeface="Arial"/>
              <a:buChar char="•"/>
            </a:pPr>
            <a:endParaRPr lang="pt-BR" sz="2200" b="1" dirty="0">
              <a:latin typeface="Aptos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pt-BR" sz="2200" b="1" dirty="0">
                <a:latin typeface="Aptos"/>
                <a:ea typeface="+mn-lt"/>
                <a:cs typeface="Arial"/>
              </a:rPr>
              <a:t>Disponibilidade Universal</a:t>
            </a:r>
            <a:endParaRPr lang="pt-BR" sz="2200" b="1" dirty="0">
              <a:latin typeface="Aptos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pt-BR" sz="2200" b="1" dirty="0">
              <a:latin typeface="Aptos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pt-BR" sz="2200" b="1" dirty="0">
                <a:latin typeface="Aptos"/>
                <a:cs typeface="Arial"/>
              </a:rPr>
              <a:t>Não Precisam de Importação ou Definição</a:t>
            </a:r>
          </a:p>
          <a:p>
            <a:pPr marL="342900" indent="-342900">
              <a:buFont typeface="Arial"/>
              <a:buChar char="•"/>
            </a:pPr>
            <a:endParaRPr lang="pt-BR" sz="2200" b="1" dirty="0">
              <a:latin typeface="Aptos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pt-BR" sz="2200" b="1" dirty="0">
                <a:latin typeface="Aptos"/>
                <a:cs typeface="Arial"/>
              </a:rPr>
              <a:t>Controle de Funções e Dados Comuns</a:t>
            </a:r>
            <a:endParaRPr lang="pt-BR" sz="2200" dirty="0">
              <a:latin typeface="Aptos"/>
            </a:endParaRPr>
          </a:p>
          <a:p>
            <a:endParaRPr lang="pt-BR" sz="2200" dirty="0"/>
          </a:p>
          <a:p>
            <a:r>
              <a:rPr lang="pt-BR" sz="2200" b="1">
                <a:latin typeface="Aptos"/>
                <a:cs typeface="Arial"/>
              </a:rPr>
              <a:t>Por que globais são importantes?</a:t>
            </a:r>
            <a:endParaRPr lang="pt-BR" sz="2200">
              <a:latin typeface="Aptos"/>
            </a:endParaRPr>
          </a:p>
          <a:p>
            <a:r>
              <a:rPr lang="pt-BR" sz="2200" dirty="0">
                <a:latin typeface="Aptos"/>
                <a:cs typeface="Arial"/>
              </a:rPr>
              <a:t>Objetos globais tornam funções e dados amplamente acessíveis em todo o seu código, facilitando operações comuns</a:t>
            </a:r>
            <a:endParaRPr lang="pt-BR" sz="2200">
              <a:latin typeface="Aptos"/>
            </a:endParaRPr>
          </a:p>
          <a:p>
            <a:br>
              <a:rPr lang="en-US" sz="2200" dirty="0"/>
            </a:br>
            <a:r>
              <a:rPr lang="en-US" sz="2200" dirty="0">
                <a:latin typeface="Aptos"/>
                <a:cs typeface="Arial"/>
              </a:rPr>
              <a:t> </a:t>
            </a:r>
            <a:r>
              <a:rPr lang="en-US" sz="2200" err="1">
                <a:latin typeface="Aptos"/>
                <a:cs typeface="Arial"/>
              </a:rPr>
              <a:t>Isso</a:t>
            </a:r>
            <a:r>
              <a:rPr lang="en-US" sz="2200" dirty="0">
                <a:latin typeface="Aptos"/>
                <a:cs typeface="Arial"/>
              </a:rPr>
              <a:t> </a:t>
            </a:r>
            <a:r>
              <a:rPr lang="en-US" sz="2200" err="1">
                <a:latin typeface="Aptos"/>
                <a:cs typeface="Arial"/>
              </a:rPr>
              <a:t>reduz</a:t>
            </a:r>
            <a:r>
              <a:rPr lang="en-US" sz="2200" dirty="0">
                <a:latin typeface="Aptos"/>
                <a:cs typeface="Arial"/>
              </a:rPr>
              <a:t> a </a:t>
            </a:r>
            <a:r>
              <a:rPr lang="en-US" sz="2200" err="1">
                <a:latin typeface="Aptos"/>
                <a:cs typeface="Arial"/>
              </a:rPr>
              <a:t>necessidade</a:t>
            </a:r>
            <a:r>
              <a:rPr lang="en-US" sz="2200" dirty="0">
                <a:latin typeface="Aptos"/>
                <a:cs typeface="Arial"/>
              </a:rPr>
              <a:t> de </a:t>
            </a:r>
            <a:r>
              <a:rPr lang="en-US" sz="2200" err="1">
                <a:latin typeface="Aptos"/>
                <a:cs typeface="Arial"/>
              </a:rPr>
              <a:t>reinventar</a:t>
            </a:r>
            <a:r>
              <a:rPr lang="en-US" sz="2200" dirty="0">
                <a:latin typeface="Aptos"/>
                <a:cs typeface="Arial"/>
              </a:rPr>
              <a:t> </a:t>
            </a:r>
            <a:r>
              <a:rPr lang="en-US" sz="2200" err="1">
                <a:latin typeface="Aptos"/>
                <a:cs typeface="Arial"/>
              </a:rPr>
              <a:t>essas</a:t>
            </a:r>
            <a:r>
              <a:rPr lang="en-US" sz="2200" dirty="0">
                <a:latin typeface="Aptos"/>
                <a:cs typeface="Arial"/>
              </a:rPr>
              <a:t> </a:t>
            </a:r>
            <a:r>
              <a:rPr lang="en-US" sz="2200" err="1">
                <a:latin typeface="Aptos"/>
                <a:cs typeface="Arial"/>
              </a:rPr>
              <a:t>funcionalidades</a:t>
            </a:r>
            <a:r>
              <a:rPr lang="en-US" sz="2200" dirty="0">
                <a:latin typeface="Aptos"/>
                <a:cs typeface="Arial"/>
              </a:rPr>
              <a:t> </a:t>
            </a:r>
            <a:r>
              <a:rPr lang="en-US" sz="2200" err="1">
                <a:latin typeface="Aptos"/>
                <a:cs typeface="Arial"/>
              </a:rPr>
              <a:t>ou</a:t>
            </a:r>
            <a:r>
              <a:rPr lang="en-US" sz="2200" dirty="0">
                <a:latin typeface="Aptos"/>
                <a:cs typeface="Arial"/>
              </a:rPr>
              <a:t> </a:t>
            </a:r>
            <a:r>
              <a:rPr lang="en-US" sz="2200" err="1">
                <a:latin typeface="Aptos"/>
                <a:cs typeface="Arial"/>
              </a:rPr>
              <a:t>importar</a:t>
            </a:r>
            <a:r>
              <a:rPr lang="en-US" sz="2200" dirty="0">
                <a:latin typeface="Aptos"/>
                <a:cs typeface="Arial"/>
              </a:rPr>
              <a:t> </a:t>
            </a:r>
            <a:r>
              <a:rPr lang="en-US" sz="2200" err="1">
                <a:latin typeface="Aptos"/>
                <a:cs typeface="Arial"/>
              </a:rPr>
              <a:t>bibliotecas</a:t>
            </a:r>
            <a:r>
              <a:rPr lang="en-US" sz="2200" dirty="0">
                <a:latin typeface="Aptos"/>
                <a:cs typeface="Arial"/>
              </a:rPr>
              <a:t> </a:t>
            </a:r>
            <a:r>
              <a:rPr lang="en-US" sz="2200" err="1">
                <a:latin typeface="Aptos"/>
                <a:cs typeface="Arial"/>
              </a:rPr>
              <a:t>externas</a:t>
            </a:r>
            <a:r>
              <a:rPr lang="en-US" sz="2200" dirty="0">
                <a:latin typeface="Aptos"/>
                <a:cs typeface="Arial"/>
              </a:rPr>
              <a:t> sempre que </a:t>
            </a:r>
            <a:r>
              <a:rPr lang="en-US" sz="2200" err="1">
                <a:latin typeface="Aptos"/>
                <a:cs typeface="Arial"/>
              </a:rPr>
              <a:t>precisar</a:t>
            </a:r>
            <a:r>
              <a:rPr lang="en-US" sz="2200" dirty="0">
                <a:latin typeface="Aptos"/>
                <a:cs typeface="Arial"/>
              </a:rPr>
              <a:t> delas.</a:t>
            </a:r>
            <a:endParaRPr lang="en-US" sz="2200" dirty="0">
              <a:latin typeface="Aptos"/>
            </a:endParaRPr>
          </a:p>
          <a:p>
            <a:endParaRPr lang="pt-BR" dirty="0"/>
          </a:p>
        </p:txBody>
      </p:sp>
      <p:pic>
        <p:nvPicPr>
          <p:cNvPr id="5" name="Imagem 4" descr="Desenho técnico&#10;&#10;Descrição gerada automaticamente">
            <a:extLst>
              <a:ext uri="{FF2B5EF4-FFF2-40B4-BE49-F238E27FC236}">
                <a16:creationId xmlns:a16="http://schemas.microsoft.com/office/drawing/2014/main" id="{892A7896-CD77-E39C-DF40-47FA5C08F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029" y="1777341"/>
            <a:ext cx="2313710" cy="2313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545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</cp:revision>
  <dcterms:created xsi:type="dcterms:W3CDTF">2024-10-22T02:14:27Z</dcterms:created>
  <dcterms:modified xsi:type="dcterms:W3CDTF">2024-10-23T18:37:19Z</dcterms:modified>
</cp:coreProperties>
</file>