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64824-7939-93D8-507B-F672B86F4873}" v="11" dt="2024-10-22T02:17:05.410"/>
    <p1510:client id="{88962E6B-922D-8BE1-F0BE-37EC63A9EA7C}" v="10" dt="2024-10-22T02:35:40.017"/>
    <p1510:client id="{FCDCCDEA-A273-B84E-F825-5E6562ABBF18}" v="7" dt="2024-10-22T13:01:08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Tipos Referências</a:t>
            </a: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807115" y="1505987"/>
            <a:ext cx="4229281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200" dirty="0">
              <a:ea typeface="+mn-lt"/>
              <a:cs typeface="+mn-lt"/>
            </a:endParaRPr>
          </a:p>
          <a:p>
            <a:r>
              <a:rPr lang="pt-BR" sz="2200" dirty="0">
                <a:ea typeface="+mn-lt"/>
                <a:cs typeface="+mn-lt"/>
              </a:rPr>
              <a:t>A variável contém uma referência ao local na memória onde os dados estão armazenados. </a:t>
            </a:r>
            <a:endParaRPr lang="pt-BR"/>
          </a:p>
          <a:p>
            <a:endParaRPr lang="pt-BR" dirty="0"/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DFA270B6-2FF2-434D-4275-69286E641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48" y="1326107"/>
            <a:ext cx="5320352" cy="5343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 descr="Diagrama, Desenho técnico&#10;&#10;Descrição gerada automaticamente">
            <a:extLst>
              <a:ext uri="{FF2B5EF4-FFF2-40B4-BE49-F238E27FC236}">
                <a16:creationId xmlns:a16="http://schemas.microsoft.com/office/drawing/2014/main" id="{8481E958-41F3-613A-8017-066D447C7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070" y="3233458"/>
            <a:ext cx="2238233" cy="22382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414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Tipos Referências</a:t>
            </a: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807115" y="1505987"/>
            <a:ext cx="4229281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200" dirty="0">
              <a:ea typeface="+mn-lt"/>
              <a:cs typeface="+mn-lt"/>
            </a:endParaRPr>
          </a:p>
          <a:p>
            <a:r>
              <a:rPr lang="pt-BR" sz="2200" dirty="0">
                <a:ea typeface="+mn-lt"/>
                <a:cs typeface="+mn-lt"/>
              </a:rPr>
              <a:t>Os tipos primitivos são imutáveis, ou seja, valores em si não podem ser alterados uma vez que foram criados.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Já os tipo referência são mutáveis, pois seus valores podem ser alterados após a sua criação. </a:t>
            </a:r>
            <a:r>
              <a:rPr lang="pt-BR" sz="2200" dirty="0">
                <a:ea typeface="+mn-lt"/>
                <a:cs typeface="+mn-lt"/>
              </a:rPr>
              <a:t>Mudar a variável não muda o elefante, mas pode mudar o mapa para apontar para um elefante diferente.</a:t>
            </a:r>
            <a:endParaRPr lang="pt-BR" sz="2200" dirty="0"/>
          </a:p>
          <a:p>
            <a:endParaRPr lang="pt-BR" dirty="0"/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AA07CAC7-B37D-6E84-DB16-34160ED54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608" y="1511300"/>
            <a:ext cx="6267450" cy="129540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8CE5484-6850-5765-637B-32CB25351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254" y="2962729"/>
            <a:ext cx="4116160" cy="1222828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B42CA68-8E16-1D2D-5E52-37A530977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043" y="4677413"/>
            <a:ext cx="1916971" cy="1769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161A1C-F79A-B6D0-08C4-52A8506BD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1967" y="4681928"/>
            <a:ext cx="1808055" cy="1795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184AE09-FD09-2833-D9C5-4A0C06FB38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6798" y="4674900"/>
            <a:ext cx="2122846" cy="1799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854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Tipos Referências</a:t>
            </a: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1194163" y="2255892"/>
            <a:ext cx="5003375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  <a:p>
            <a:r>
              <a:rPr lang="pt-BR" sz="2200" dirty="0">
                <a:ea typeface="+mn-lt"/>
                <a:cs typeface="+mn-lt"/>
              </a:rPr>
              <a:t>Em </a:t>
            </a:r>
            <a:r>
              <a:rPr lang="pt-BR" sz="2200" err="1">
                <a:ea typeface="+mn-lt"/>
                <a:cs typeface="+mn-lt"/>
              </a:rPr>
              <a:t>JavaScript</a:t>
            </a:r>
            <a:r>
              <a:rPr lang="pt-BR" sz="2200" dirty="0">
                <a:ea typeface="+mn-lt"/>
                <a:cs typeface="+mn-lt"/>
              </a:rPr>
              <a:t>, os tipos de referência incluem </a:t>
            </a:r>
            <a:r>
              <a:rPr lang="pt-BR" sz="2200" b="1" dirty="0">
                <a:ea typeface="+mn-lt"/>
                <a:cs typeface="+mn-lt"/>
              </a:rPr>
              <a:t>objetos, </a:t>
            </a:r>
            <a:r>
              <a:rPr lang="pt-BR" sz="2200" b="1" err="1">
                <a:ea typeface="+mn-lt"/>
                <a:cs typeface="+mn-lt"/>
              </a:rPr>
              <a:t>arrays</a:t>
            </a:r>
            <a:r>
              <a:rPr lang="pt-BR" sz="2200" b="1">
                <a:ea typeface="+mn-lt"/>
                <a:cs typeface="+mn-lt"/>
              </a:rPr>
              <a:t> e funções.</a:t>
            </a:r>
            <a:endParaRPr lang="pt-BR">
              <a:ea typeface="+mn-lt"/>
              <a:cs typeface="+mn-lt"/>
            </a:endParaRPr>
          </a:p>
          <a:p>
            <a:endParaRPr lang="pt-BR" sz="2200" dirty="0">
              <a:ea typeface="+mn-lt"/>
              <a:cs typeface="+mn-lt"/>
            </a:endParaRPr>
          </a:p>
          <a:p>
            <a:r>
              <a:rPr lang="pt-BR" sz="2200" dirty="0">
                <a:ea typeface="+mn-lt"/>
                <a:cs typeface="+mn-lt"/>
              </a:rPr>
              <a:t> Diferentemente dos tipos primitivos (como números, </a:t>
            </a:r>
            <a:r>
              <a:rPr lang="pt-BR" sz="2200" dirty="0" err="1">
                <a:ea typeface="+mn-lt"/>
                <a:cs typeface="+mn-lt"/>
              </a:rPr>
              <a:t>strings</a:t>
            </a:r>
            <a:r>
              <a:rPr lang="pt-BR" sz="2200" dirty="0">
                <a:ea typeface="+mn-lt"/>
                <a:cs typeface="+mn-lt"/>
              </a:rPr>
              <a:t> e booleanos), os tipos de referência são armazenados e manipulados de maneira diferente.</a:t>
            </a:r>
            <a:endParaRPr lang="pt-BR"/>
          </a:p>
          <a:p>
            <a:endParaRPr lang="pt-BR" sz="2200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FEF306-9C3F-DB3B-07B6-244CF7C0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91" y="1710267"/>
            <a:ext cx="4417180" cy="4429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0128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2024-10-22T02:14:27Z</dcterms:created>
  <dcterms:modified xsi:type="dcterms:W3CDTF">2024-10-22T13:01:24Z</dcterms:modified>
</cp:coreProperties>
</file>