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A"/>
    <a:srgbClr val="052566"/>
    <a:srgbClr val="6F297F"/>
    <a:srgbClr val="C759B7"/>
    <a:srgbClr val="D42984"/>
    <a:srgbClr val="9E217A"/>
    <a:srgbClr val="9F2179"/>
    <a:srgbClr val="E765A6"/>
    <a:srgbClr val="CA834A"/>
    <a:srgbClr val="FCB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CAF9-3B31-4600-97DE-6FFE8521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DD521-7A1F-4F4C-9D29-D675C98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CAAD3-8163-469E-AA7F-1F1ECC6C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0381B-66DF-41EC-B4E1-C8F8AD0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BE7AE-E5E2-4624-BEF2-F2B51A89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7D1-E64C-4B33-856A-AD561F1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2D22C1-472D-496A-B143-28A50D9F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DEEB1-E8E3-4629-9040-A0DC6ACB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D971A-6F98-4F5A-8DAA-CD0D3B8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DB692-14F2-457D-96CB-E19D02A5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3B443-5AE9-4279-8607-898AC3C4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24493-DB74-420E-93AD-1ABC9F76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D88D-ECF5-4921-BDEB-E70B525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CF725-4C89-4E5E-AAB0-E20B725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91A2-545C-4104-AF5A-570A537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CC0F-1746-480F-914A-E4A1E972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221-89FF-4311-B94C-B8E5A00F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65CE9-BFA4-45FB-A187-76ADE31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D992-26EE-4BB3-833F-A311794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9B1C3-9D1D-4A1B-8F9F-961ACC8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FF882-97FA-4AD5-BDAD-62FB03A1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C8447-0096-4E71-81A5-695A0C22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09BFA-AB28-453A-BDEE-4C27F7E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B5EE-BF7A-43DE-B4A5-F7F5EC0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E60CB-C364-48B8-A25E-F20A56C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7D75-82A5-4E28-A943-EAD8339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0BB78-3636-4195-8A3C-90250F14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6FC93-E4A1-4672-A922-05A42098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CBDA6-D575-4022-8FBB-4771A3B5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D67DA-D71C-4C18-9FF9-0A3F1FE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7A9FF-68FC-495F-8895-AB3660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190C-351D-41B7-9CC5-13D5BFA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4AD27-6A31-4C82-A476-619A8C5D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1E324-6CD1-47B8-99B3-C0DF2F93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2CA0F-235A-488A-BA97-90958A1E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1EC2B0-1AE2-4132-8D64-3900183D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E7087-CEC0-4A6E-A54C-03AD1BDD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975D6E-D996-4038-B22A-4BAB852C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6D2392-06F7-4203-8040-9FB597E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AD4F-2F6E-410D-B481-07067F0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A21505-876A-4944-9640-F84E993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0E7DCB-1E71-4CA4-95C7-7E4876B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043BF-4282-4FDF-85A7-B01B0A1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7E75F7-F90A-4B83-9308-65DF2922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903551-47F2-4105-83C8-34E12FE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6448A-4E93-4B6A-8AEC-7E194974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48EA-19A0-4CB8-BA44-2511D71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47231-6EC5-4672-BB96-95D242F5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A3BAE-2329-484E-86BC-13781C1C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70576-3B68-4CA0-9D97-2D832C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B153-E2A2-449C-891D-85DDBBB3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8B688-06C5-40A0-BB5F-A240B1C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8E28-F1F7-4E10-8AC4-246647D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6977BB-1219-493E-9386-F4DA0FED0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FF2ED-E8BA-4F3F-9F18-2203CBE7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42BE5-E7DA-48D8-A590-03927C4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61905-8DC5-48F4-B334-9B00ECAE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9CA5-FC60-473F-86D0-5F28D0C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6DBAD-2DCE-4665-A54F-3CA24847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51A5F-5E0A-48C7-8A2C-828B3C0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D9623-B374-4362-BCEB-55E2B45A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2FBE-8A96-469C-8EE7-BAC4F3732FDA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CC53B-7A14-4299-AA6F-19B7BFB7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3F265-8C15-4225-85E3-3D6C55E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4159902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Apresentação do Módulo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07995" y="2051497"/>
            <a:ext cx="10109530" cy="2348592"/>
            <a:chOff x="2079592" y="1896229"/>
            <a:chExt cx="9254194" cy="2348592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2348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Tags</a:t>
              </a:r>
              <a:r>
                <a:rPr lang="pt-BR" sz="2000" i="0" dirty="0">
                  <a:effectLst/>
                  <a:latin typeface="Montserrat" panose="00000500000000000000" pitchFamily="2" charset="0"/>
                </a:rPr>
                <a:t> Avançadas &amp; Componentes</a:t>
              </a:r>
            </a:p>
            <a:p>
              <a:pPr>
                <a:lnSpc>
                  <a:spcPct val="150000"/>
                </a:lnSpc>
              </a:pPr>
              <a:r>
                <a:rPr lang="pt-BR" sz="2000" b="1" dirty="0" err="1">
                  <a:latin typeface="Montserrat" panose="00000500000000000000" pitchFamily="2" charset="0"/>
                </a:rPr>
                <a:t>Tags</a:t>
              </a:r>
              <a:r>
                <a:rPr lang="pt-BR" sz="2000" b="1" dirty="0">
                  <a:latin typeface="Montserrat" panose="00000500000000000000" pitchFamily="2" charset="0"/>
                </a:rPr>
                <a:t>:</a:t>
              </a:r>
              <a:r>
                <a:rPr lang="pt-BR" sz="2000" dirty="0">
                  <a:latin typeface="Montserrat" panose="00000500000000000000" pitchFamily="2" charset="0"/>
                </a:rPr>
                <a:t> Citações, Abreviações, Detalhes de contato, Códigos, Datas e Estrutura dos Documentos</a:t>
              </a:r>
            </a:p>
            <a:p>
              <a:pPr>
                <a:lnSpc>
                  <a:spcPct val="150000"/>
                </a:lnSpc>
              </a:pPr>
              <a:r>
                <a:rPr lang="pt-BR" sz="2000" b="1" dirty="0">
                  <a:latin typeface="Montserrat" panose="00000500000000000000" pitchFamily="2" charset="0"/>
                </a:rPr>
                <a:t>Componentes:</a:t>
              </a:r>
              <a:r>
                <a:rPr lang="pt-BR" sz="2000" dirty="0">
                  <a:latin typeface="Montserrat" panose="00000500000000000000" pitchFamily="2" charset="0"/>
                </a:rPr>
                <a:t> Formulários, Tabelas, </a:t>
              </a:r>
              <a:r>
                <a:rPr lang="pt-BR" sz="2000" dirty="0" err="1">
                  <a:latin typeface="Montserrat" panose="00000500000000000000" pitchFamily="2" charset="0"/>
                </a:rPr>
                <a:t>iFrames</a:t>
              </a:r>
              <a:r>
                <a:rPr lang="pt-BR" sz="2000" dirty="0">
                  <a:latin typeface="Montserrat" panose="00000500000000000000" pitchFamily="2" charset="0"/>
                </a:rPr>
                <a:t>, Paginação e Carrossel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Exercícios com os aprendizados do módulo + Exercício Home da Hashtag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4F327A4-984B-4681-A094-E774D807A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50" y="2465028"/>
              <a:ext cx="380952" cy="38095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A911785-7549-44E9-8000-D7F9BFE1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592" y="3393688"/>
              <a:ext cx="380952" cy="38095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F97A6C6-70AB-05E8-CE41-15F1093D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988834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223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Montserrat</vt:lpstr>
      <vt:lpstr>Spartan ExtraBold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Pereira</dc:creator>
  <cp:lastModifiedBy>Diego Amorim</cp:lastModifiedBy>
  <cp:revision>18</cp:revision>
  <dcterms:created xsi:type="dcterms:W3CDTF">2021-12-27T20:59:15Z</dcterms:created>
  <dcterms:modified xsi:type="dcterms:W3CDTF">2023-07-07T18:43:53Z</dcterms:modified>
</cp:coreProperties>
</file>