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09/08/2023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4195251"/>
            <a:chOff x="2079592" y="1896229"/>
            <a:chExt cx="9254194" cy="419525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4195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Especificidade e Seletores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Pseudo-classes</a:t>
              </a:r>
              <a:endParaRPr lang="pt-BR" sz="2000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Pseudo-elementos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Seletor Universal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Box Model</a:t>
              </a:r>
            </a:p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Espaçamentos e Dimensões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Sombras</a:t>
              </a:r>
            </a:p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Elementos arredondados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Tipos de visualização e posicionamento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F97A6C6-70AB-05E8-CE41-15F1093D2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988834"/>
            <a:ext cx="416162" cy="3809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E8B8B1-7CB5-C8AD-9C2C-1D0C43D93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" y="4445133"/>
            <a:ext cx="416162" cy="380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E2AB7CF-EDE9-258C-23EC-3E995A3F9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4904651"/>
            <a:ext cx="416162" cy="3809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911BAF6-4D11-4F61-1BD0-8F7877BF5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" y="5376729"/>
            <a:ext cx="416162" cy="380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9D5EEFE-CCCC-29FC-6463-255ECBF4C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" y="5820468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19</cp:revision>
  <dcterms:created xsi:type="dcterms:W3CDTF">2021-12-27T20:59:15Z</dcterms:created>
  <dcterms:modified xsi:type="dcterms:W3CDTF">2023-08-09T11:22:12Z</dcterms:modified>
</cp:coreProperties>
</file>