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67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bProcess4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600" spc="-30" baseline="0" noProof="0" dirty="0" smtClean="0"/>
            <a:t>Necesidad Sentida</a:t>
          </a:r>
          <a:endParaRPr lang="es-ES" sz="2600" spc="-30" baseline="0" noProof="0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600" spc="-30" baseline="0" noProof="0" dirty="0" smtClean="0"/>
            <a:t>Apoyo visible de alta dirección</a:t>
          </a:r>
          <a:endParaRPr lang="es-ES" sz="2600" spc="-30" baseline="0" noProof="0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600" spc="-30" baseline="0" noProof="0" dirty="0" smtClean="0"/>
            <a:t>Clasificación gradual</a:t>
          </a:r>
          <a:endParaRPr lang="es-ES" sz="2600" spc="-30" baseline="0" noProof="0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600" spc="-30" baseline="0" noProof="0" dirty="0" smtClean="0"/>
            <a:t>Aumento de la autoestima</a:t>
          </a:r>
          <a:endParaRPr lang="es-ES" sz="2600" spc="-30" baseline="0" noProof="0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6E2F84C8-F539-4F22-A47C-10DE14252E89}">
      <dgm:prSet/>
      <dgm:spPr/>
      <dgm:t>
        <a:bodyPr/>
        <a:lstStyle/>
        <a:p>
          <a:r>
            <a:rPr lang="en-US" smtClean="0"/>
            <a:t>Modificacion </a:t>
          </a:r>
          <a:r>
            <a:rPr lang="en-US" dirty="0" smtClean="0"/>
            <a:t>de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subsistemas</a:t>
          </a:r>
          <a:endParaRPr lang="en-US" dirty="0"/>
        </a:p>
      </dgm:t>
    </dgm:pt>
    <dgm:pt modelId="{2E12D229-9003-4601-B29E-6B428E9273E7}" type="parTrans" cxnId="{51A2A978-63C1-4E97-9F12-0AC946AF8EAA}">
      <dgm:prSet/>
      <dgm:spPr/>
      <dgm:t>
        <a:bodyPr/>
        <a:lstStyle/>
        <a:p>
          <a:endParaRPr lang="en-US"/>
        </a:p>
      </dgm:t>
    </dgm:pt>
    <dgm:pt modelId="{47517377-CE64-407E-96B1-0D22EA69226F}" type="sibTrans" cxnId="{51A2A978-63C1-4E97-9F12-0AC946AF8EAA}">
      <dgm:prSet/>
      <dgm:spPr/>
      <dgm:t>
        <a:bodyPr/>
        <a:lstStyle/>
        <a:p>
          <a:endParaRPr lang="en-US"/>
        </a:p>
      </dgm:t>
    </dgm:pt>
    <dgm:pt modelId="{2D2D9D54-1DFD-44D6-AB6F-CBA989F25722}">
      <dgm:prSet/>
      <dgm:spPr/>
      <dgm:t>
        <a:bodyPr/>
        <a:lstStyle/>
        <a:p>
          <a:r>
            <a:rPr lang="en-US" dirty="0" smtClean="0"/>
            <a:t>Instrumentation y </a:t>
          </a:r>
          <a:r>
            <a:rPr lang="en-US" dirty="0" err="1" smtClean="0"/>
            <a:t>apoyo</a:t>
          </a:r>
          <a:endParaRPr lang="en-US" dirty="0"/>
        </a:p>
      </dgm:t>
    </dgm:pt>
    <dgm:pt modelId="{170C8E5E-E144-43B4-BFB5-95F0D3547B83}" type="parTrans" cxnId="{5009F6A4-2FD0-4429-AE5D-320C5A4A8333}">
      <dgm:prSet/>
      <dgm:spPr/>
      <dgm:t>
        <a:bodyPr/>
        <a:lstStyle/>
        <a:p>
          <a:endParaRPr lang="en-US"/>
        </a:p>
      </dgm:t>
    </dgm:pt>
    <dgm:pt modelId="{23BABD1C-9F55-4CD0-BE1D-6F0F8E34C460}" type="sibTrans" cxnId="{5009F6A4-2FD0-4429-AE5D-320C5A4A8333}">
      <dgm:prSet/>
      <dgm:spPr/>
      <dgm:t>
        <a:bodyPr/>
        <a:lstStyle/>
        <a:p>
          <a:endParaRPr lang="en-US"/>
        </a:p>
      </dgm:t>
    </dgm:pt>
    <dgm:pt modelId="{CC78A080-AD3D-417F-8DD8-7E25DEA99F26}">
      <dgm:prSet/>
      <dgm:spPr/>
      <dgm:t>
        <a:bodyPr/>
        <a:lstStyle/>
        <a:p>
          <a:r>
            <a:rPr lang="en-US" dirty="0" smtClean="0"/>
            <a:t>Participation</a:t>
          </a:r>
          <a:endParaRPr lang="en-US" dirty="0"/>
        </a:p>
      </dgm:t>
    </dgm:pt>
    <dgm:pt modelId="{D9342BD4-F4DD-478D-8F8D-8D024445C288}" type="parTrans" cxnId="{04922953-7740-4DD1-A53F-69955A454624}">
      <dgm:prSet/>
      <dgm:spPr/>
      <dgm:t>
        <a:bodyPr/>
        <a:lstStyle/>
        <a:p>
          <a:endParaRPr lang="en-US"/>
        </a:p>
      </dgm:t>
    </dgm:pt>
    <dgm:pt modelId="{61BCB5A6-E581-4709-85F3-96523A7148B3}" type="sibTrans" cxnId="{04922953-7740-4DD1-A53F-69955A454624}">
      <dgm:prSet/>
      <dgm:spPr/>
      <dgm:t>
        <a:bodyPr/>
        <a:lstStyle/>
        <a:p>
          <a:endParaRPr lang="en-US"/>
        </a:p>
      </dgm:t>
    </dgm:pt>
    <dgm:pt modelId="{206A3853-2279-4AC7-A969-71CC173568BF}">
      <dgm:prSet/>
      <dgm:spPr/>
      <dgm:t>
        <a:bodyPr/>
        <a:lstStyle/>
        <a:p>
          <a:r>
            <a:rPr lang="en-US" dirty="0" err="1" smtClean="0"/>
            <a:t>Presentacion</a:t>
          </a:r>
          <a:r>
            <a:rPr lang="en-US" dirty="0" smtClean="0"/>
            <a:t> de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beneficios</a:t>
          </a:r>
          <a:r>
            <a:rPr lang="en-US" dirty="0" smtClean="0"/>
            <a:t> </a:t>
          </a:r>
          <a:endParaRPr lang="en-US" dirty="0"/>
        </a:p>
      </dgm:t>
    </dgm:pt>
    <dgm:pt modelId="{11C8E456-0E05-473B-B331-3B8F64ED5884}" type="parTrans" cxnId="{3E55821C-FE69-423A-AB5B-D7DA97BBCD14}">
      <dgm:prSet/>
      <dgm:spPr/>
      <dgm:t>
        <a:bodyPr/>
        <a:lstStyle/>
        <a:p>
          <a:endParaRPr lang="en-US"/>
        </a:p>
      </dgm:t>
    </dgm:pt>
    <dgm:pt modelId="{0FA88BD4-7A20-4667-BC94-3D1508ABB7FC}" type="sibTrans" cxnId="{3E55821C-FE69-423A-AB5B-D7DA97BBCD14}">
      <dgm:prSet/>
      <dgm:spPr/>
      <dgm:t>
        <a:bodyPr/>
        <a:lstStyle/>
        <a:p>
          <a:endParaRPr lang="en-US"/>
        </a:p>
      </dgm:t>
    </dgm:pt>
    <dgm:pt modelId="{57E49486-0DD7-4527-AE97-286418FDE615}" type="pres">
      <dgm:prSet presAssocID="{44156040-AF98-4F2C-9909-9F2439F6F588}" presName="Name0" presStyleCnt="0">
        <dgm:presLayoutVars>
          <dgm:dir/>
          <dgm:resizeHandles/>
        </dgm:presLayoutVars>
      </dgm:prSet>
      <dgm:spPr/>
    </dgm:pt>
    <dgm:pt modelId="{F3D4300F-5384-44F6-9C1F-0C596AEB2C68}" type="pres">
      <dgm:prSet presAssocID="{74020AF3-C700-4606-8917-C6A353D7963A}" presName="compNode" presStyleCnt="0"/>
      <dgm:spPr/>
    </dgm:pt>
    <dgm:pt modelId="{942E29BA-2414-4574-AB48-CD75279E4BB2}" type="pres">
      <dgm:prSet presAssocID="{74020AF3-C700-4606-8917-C6A353D7963A}" presName="dummyConnPt" presStyleCnt="0"/>
      <dgm:spPr/>
    </dgm:pt>
    <dgm:pt modelId="{47FEFDAE-59B1-4C2F-8ECF-D03358867F5E}" type="pres">
      <dgm:prSet presAssocID="{74020AF3-C700-4606-8917-C6A353D7963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826FA-C914-40B5-88CF-186D0C58D971}" type="pres">
      <dgm:prSet presAssocID="{6CFF1BD9-AE1F-4488-8B72-01186EADA6F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1945DD60-B196-40D9-AD7A-AB2AA1B53488}" type="pres">
      <dgm:prSet presAssocID="{12E26E22-71B0-4386-A84F-ABF2FF66A99F}" presName="compNode" presStyleCnt="0"/>
      <dgm:spPr/>
    </dgm:pt>
    <dgm:pt modelId="{58030745-5854-4A39-B9CD-86219EFCF5EA}" type="pres">
      <dgm:prSet presAssocID="{12E26E22-71B0-4386-A84F-ABF2FF66A99F}" presName="dummyConnPt" presStyleCnt="0"/>
      <dgm:spPr/>
    </dgm:pt>
    <dgm:pt modelId="{F46220C7-76A9-4D9A-BE42-062530B29343}" type="pres">
      <dgm:prSet presAssocID="{12E26E22-71B0-4386-A84F-ABF2FF66A99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F626C-9DC8-4679-92BC-7E29217D92F3}" type="pres">
      <dgm:prSet presAssocID="{E1826C46-15A2-4345-B986-53D05F21F155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6918C97F-3C25-4528-871A-7D6691E3C5E2}" type="pres">
      <dgm:prSet presAssocID="{A8B05E70-CCF1-4080-8EEE-6873C9D4B630}" presName="compNode" presStyleCnt="0"/>
      <dgm:spPr/>
    </dgm:pt>
    <dgm:pt modelId="{C14B5CA0-A921-4726-8550-39AD56055829}" type="pres">
      <dgm:prSet presAssocID="{A8B05E70-CCF1-4080-8EEE-6873C9D4B630}" presName="dummyConnPt" presStyleCnt="0"/>
      <dgm:spPr/>
    </dgm:pt>
    <dgm:pt modelId="{5C3C543C-21C6-4C50-9F01-33AA17D5F043}" type="pres">
      <dgm:prSet presAssocID="{A8B05E70-CCF1-4080-8EEE-6873C9D4B63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C25F-1416-4E47-8D08-9264BED7AF18}" type="pres">
      <dgm:prSet presAssocID="{B6438016-7365-4FC0-A372-D90585B4B6EE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9FE779C3-E5AE-4CA8-8BE7-44E73CA087A9}" type="pres">
      <dgm:prSet presAssocID="{42147153-A6C2-4177-BA7D-2ACCC2C1B2F7}" presName="compNode" presStyleCnt="0"/>
      <dgm:spPr/>
    </dgm:pt>
    <dgm:pt modelId="{91FDAA06-B1F6-4734-8148-9E341789164D}" type="pres">
      <dgm:prSet presAssocID="{42147153-A6C2-4177-BA7D-2ACCC2C1B2F7}" presName="dummyConnPt" presStyleCnt="0"/>
      <dgm:spPr/>
    </dgm:pt>
    <dgm:pt modelId="{F6A52907-31D5-44EC-8865-C4F3E76CFC43}" type="pres">
      <dgm:prSet presAssocID="{42147153-A6C2-4177-BA7D-2ACCC2C1B2F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75A55-E487-4812-A731-D385E490FE95}" type="pres">
      <dgm:prSet presAssocID="{0C6B132F-0347-46BA-86A4-3FAFB6676411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BC82E6F7-584E-4A0B-AF0D-A4CA28F3AD3A}" type="pres">
      <dgm:prSet presAssocID="{6E2F84C8-F539-4F22-A47C-10DE14252E89}" presName="compNode" presStyleCnt="0"/>
      <dgm:spPr/>
    </dgm:pt>
    <dgm:pt modelId="{950AE280-8FB8-4783-B945-05C975B604FF}" type="pres">
      <dgm:prSet presAssocID="{6E2F84C8-F539-4F22-A47C-10DE14252E89}" presName="dummyConnPt" presStyleCnt="0"/>
      <dgm:spPr/>
    </dgm:pt>
    <dgm:pt modelId="{9B6B48CB-A23E-4122-8299-E60C7248DBB0}" type="pres">
      <dgm:prSet presAssocID="{6E2F84C8-F539-4F22-A47C-10DE14252E8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4E5F-9990-4200-B693-5F88F79C2C35}" type="pres">
      <dgm:prSet presAssocID="{47517377-CE64-407E-96B1-0D22EA69226F}" presName="sibTrans" presStyleLbl="bgSibTrans2D1" presStyleIdx="4" presStyleCnt="7"/>
      <dgm:spPr/>
    </dgm:pt>
    <dgm:pt modelId="{33663458-42E4-49DA-BBFE-BC6C3B7ED7EF}" type="pres">
      <dgm:prSet presAssocID="{2D2D9D54-1DFD-44D6-AB6F-CBA989F25722}" presName="compNode" presStyleCnt="0"/>
      <dgm:spPr/>
    </dgm:pt>
    <dgm:pt modelId="{18011531-BC50-4E7D-B8DC-4E29A6B3E0AD}" type="pres">
      <dgm:prSet presAssocID="{2D2D9D54-1DFD-44D6-AB6F-CBA989F25722}" presName="dummyConnPt" presStyleCnt="0"/>
      <dgm:spPr/>
    </dgm:pt>
    <dgm:pt modelId="{21DA366F-97EB-453C-9CEB-58DDB119E1DC}" type="pres">
      <dgm:prSet presAssocID="{2D2D9D54-1DFD-44D6-AB6F-CBA989F2572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81E2B-7ECB-4AE4-9A55-6C18E1C83AA6}" type="pres">
      <dgm:prSet presAssocID="{23BABD1C-9F55-4CD0-BE1D-6F0F8E34C460}" presName="sibTrans" presStyleLbl="bgSibTrans2D1" presStyleIdx="5" presStyleCnt="7"/>
      <dgm:spPr/>
    </dgm:pt>
    <dgm:pt modelId="{00CAF59A-D2F9-4FFE-A97F-E6E5654417D6}" type="pres">
      <dgm:prSet presAssocID="{CC78A080-AD3D-417F-8DD8-7E25DEA99F26}" presName="compNode" presStyleCnt="0"/>
      <dgm:spPr/>
    </dgm:pt>
    <dgm:pt modelId="{37FA027F-7BBF-41C9-8970-53F9487A6DF5}" type="pres">
      <dgm:prSet presAssocID="{CC78A080-AD3D-417F-8DD8-7E25DEA99F26}" presName="dummyConnPt" presStyleCnt="0"/>
      <dgm:spPr/>
    </dgm:pt>
    <dgm:pt modelId="{753840D7-BD0B-49AD-AB2B-4E057813FAD1}" type="pres">
      <dgm:prSet presAssocID="{CC78A080-AD3D-417F-8DD8-7E25DEA99F2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D80D5-F598-4274-97E2-CA7641A86AB0}" type="pres">
      <dgm:prSet presAssocID="{61BCB5A6-E581-4709-85F3-96523A7148B3}" presName="sibTrans" presStyleLbl="bgSibTrans2D1" presStyleIdx="6" presStyleCnt="7"/>
      <dgm:spPr/>
    </dgm:pt>
    <dgm:pt modelId="{03932F10-41C7-40E4-92E7-AD5FC7E653EE}" type="pres">
      <dgm:prSet presAssocID="{206A3853-2279-4AC7-A969-71CC173568BF}" presName="compNode" presStyleCnt="0"/>
      <dgm:spPr/>
    </dgm:pt>
    <dgm:pt modelId="{A11FD0F4-B47B-44FF-9AE9-25A8E1DF09AF}" type="pres">
      <dgm:prSet presAssocID="{206A3853-2279-4AC7-A969-71CC173568BF}" presName="dummyConnPt" presStyleCnt="0"/>
      <dgm:spPr/>
    </dgm:pt>
    <dgm:pt modelId="{78260244-4BA7-4FA7-94D7-E0BE8ABA3E21}" type="pres">
      <dgm:prSet presAssocID="{206A3853-2279-4AC7-A969-71CC173568B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5821C-FE69-423A-AB5B-D7DA97BBCD14}" srcId="{44156040-AF98-4F2C-9909-9F2439F6F588}" destId="{206A3853-2279-4AC7-A969-71CC173568BF}" srcOrd="7" destOrd="0" parTransId="{11C8E456-0E05-473B-B331-3B8F64ED5884}" sibTransId="{0FA88BD4-7A20-4667-BC94-3D1508ABB7FC}"/>
    <dgm:cxn modelId="{51A2A978-63C1-4E97-9F12-0AC946AF8EAA}" srcId="{44156040-AF98-4F2C-9909-9F2439F6F588}" destId="{6E2F84C8-F539-4F22-A47C-10DE14252E89}" srcOrd="4" destOrd="0" parTransId="{2E12D229-9003-4601-B29E-6B428E9273E7}" sibTransId="{47517377-CE64-407E-96B1-0D22EA69226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5009F6A4-2FD0-4429-AE5D-320C5A4A8333}" srcId="{44156040-AF98-4F2C-9909-9F2439F6F588}" destId="{2D2D9D54-1DFD-44D6-AB6F-CBA989F25722}" srcOrd="5" destOrd="0" parTransId="{170C8E5E-E144-43B4-BFB5-95F0D3547B83}" sibTransId="{23BABD1C-9F55-4CD0-BE1D-6F0F8E34C460}"/>
    <dgm:cxn modelId="{98438A3F-CBAF-449D-9379-6686E90ED9CD}" type="presOf" srcId="{A8B05E70-CCF1-4080-8EEE-6873C9D4B630}" destId="{5C3C543C-21C6-4C50-9F01-33AA17D5F043}" srcOrd="0" destOrd="0" presId="urn:microsoft.com/office/officeart/2005/8/layout/bProcess4"/>
    <dgm:cxn modelId="{634E68BA-AA13-4D69-9816-096B09277E7A}" type="presOf" srcId="{12E26E22-71B0-4386-A84F-ABF2FF66A99F}" destId="{F46220C7-76A9-4D9A-BE42-062530B29343}" srcOrd="0" destOrd="0" presId="urn:microsoft.com/office/officeart/2005/8/layout/bProcess4"/>
    <dgm:cxn modelId="{32685E15-048A-4B66-BA35-1BF59D5D89F5}" type="presOf" srcId="{CC78A080-AD3D-417F-8DD8-7E25DEA99F26}" destId="{753840D7-BD0B-49AD-AB2B-4E057813FAD1}" srcOrd="0" destOrd="0" presId="urn:microsoft.com/office/officeart/2005/8/layout/bProcess4"/>
    <dgm:cxn modelId="{04922953-7740-4DD1-A53F-69955A454624}" srcId="{44156040-AF98-4F2C-9909-9F2439F6F588}" destId="{CC78A080-AD3D-417F-8DD8-7E25DEA99F26}" srcOrd="6" destOrd="0" parTransId="{D9342BD4-F4DD-478D-8F8D-8D024445C288}" sibTransId="{61BCB5A6-E581-4709-85F3-96523A7148B3}"/>
    <dgm:cxn modelId="{1B147D39-A9D4-445B-B9C6-110B63C58B1C}" type="presOf" srcId="{42147153-A6C2-4177-BA7D-2ACCC2C1B2F7}" destId="{F6A52907-31D5-44EC-8865-C4F3E76CFC43}" srcOrd="0" destOrd="0" presId="urn:microsoft.com/office/officeart/2005/8/layout/bProcess4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5DDFAA9F-4E13-4CA7-9290-689294FAE278}" type="presOf" srcId="{61BCB5A6-E581-4709-85F3-96523A7148B3}" destId="{C15D80D5-F598-4274-97E2-CA7641A86AB0}" srcOrd="0" destOrd="0" presId="urn:microsoft.com/office/officeart/2005/8/layout/bProcess4"/>
    <dgm:cxn modelId="{5286DCDD-D0F7-4E09-95E2-0415BB1F0B8B}" type="presOf" srcId="{B6438016-7365-4FC0-A372-D90585B4B6EE}" destId="{6FEBC25F-1416-4E47-8D08-9264BED7AF18}" srcOrd="0" destOrd="0" presId="urn:microsoft.com/office/officeart/2005/8/layout/bProcess4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99EC71A2-F766-454B-AEB9-9377FCDE4EFD}" type="presOf" srcId="{6CFF1BD9-AE1F-4488-8B72-01186EADA6FF}" destId="{067826FA-C914-40B5-88CF-186D0C58D971}" srcOrd="0" destOrd="0" presId="urn:microsoft.com/office/officeart/2005/8/layout/bProcess4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DE1B808C-0B08-44DA-9B71-043FB4766A14}" type="presOf" srcId="{74020AF3-C700-4606-8917-C6A353D7963A}" destId="{47FEFDAE-59B1-4C2F-8ECF-D03358867F5E}" srcOrd="0" destOrd="0" presId="urn:microsoft.com/office/officeart/2005/8/layout/bProcess4"/>
    <dgm:cxn modelId="{D76F1EB3-E997-4670-A7A2-0D909C1964C0}" type="presOf" srcId="{6E2F84C8-F539-4F22-A47C-10DE14252E89}" destId="{9B6B48CB-A23E-4122-8299-E60C7248DBB0}" srcOrd="0" destOrd="0" presId="urn:microsoft.com/office/officeart/2005/8/layout/bProcess4"/>
    <dgm:cxn modelId="{D4749349-7C03-4030-BA79-8C7DDCAB507C}" type="presOf" srcId="{44156040-AF98-4F2C-9909-9F2439F6F588}" destId="{57E49486-0DD7-4527-AE97-286418FDE615}" srcOrd="0" destOrd="0" presId="urn:microsoft.com/office/officeart/2005/8/layout/bProcess4"/>
    <dgm:cxn modelId="{CBACF31D-494C-4E92-A215-22E80747B7DF}" type="presOf" srcId="{206A3853-2279-4AC7-A969-71CC173568BF}" destId="{78260244-4BA7-4FA7-94D7-E0BE8ABA3E21}" srcOrd="0" destOrd="0" presId="urn:microsoft.com/office/officeart/2005/8/layout/bProcess4"/>
    <dgm:cxn modelId="{737D828B-3CC4-4027-A8CB-F0C2A75533D2}" type="presOf" srcId="{47517377-CE64-407E-96B1-0D22EA69226F}" destId="{554F4E5F-9990-4200-B693-5F88F79C2C35}" srcOrd="0" destOrd="0" presId="urn:microsoft.com/office/officeart/2005/8/layout/bProcess4"/>
    <dgm:cxn modelId="{F476DF68-94ED-4FA7-AA45-E0ADF3DC8B66}" type="presOf" srcId="{23BABD1C-9F55-4CD0-BE1D-6F0F8E34C460}" destId="{94E81E2B-7ECB-4AE4-9A55-6C18E1C83AA6}" srcOrd="0" destOrd="0" presId="urn:microsoft.com/office/officeart/2005/8/layout/bProcess4"/>
    <dgm:cxn modelId="{427913A9-4754-4042-B26F-DD2E5BAA0E63}" type="presOf" srcId="{0C6B132F-0347-46BA-86A4-3FAFB6676411}" destId="{7E475A55-E487-4812-A731-D385E490FE95}" srcOrd="0" destOrd="0" presId="urn:microsoft.com/office/officeart/2005/8/layout/bProcess4"/>
    <dgm:cxn modelId="{E1C7874E-01E8-4981-AB16-AC4916DCDC1A}" type="presOf" srcId="{E1826C46-15A2-4345-B986-53D05F21F155}" destId="{A4FF626C-9DC8-4679-92BC-7E29217D92F3}" srcOrd="0" destOrd="0" presId="urn:microsoft.com/office/officeart/2005/8/layout/bProcess4"/>
    <dgm:cxn modelId="{7EFA885E-22D4-433E-8761-8467D17BDB84}" type="presOf" srcId="{2D2D9D54-1DFD-44D6-AB6F-CBA989F25722}" destId="{21DA366F-97EB-453C-9CEB-58DDB119E1DC}" srcOrd="0" destOrd="0" presId="urn:microsoft.com/office/officeart/2005/8/layout/bProcess4"/>
    <dgm:cxn modelId="{6550C138-A1AA-4856-9787-EB095DFD580A}" type="presParOf" srcId="{57E49486-0DD7-4527-AE97-286418FDE615}" destId="{F3D4300F-5384-44F6-9C1F-0C596AEB2C68}" srcOrd="0" destOrd="0" presId="urn:microsoft.com/office/officeart/2005/8/layout/bProcess4"/>
    <dgm:cxn modelId="{A9B298B0-EA1B-47D6-95F7-8676A172D1A5}" type="presParOf" srcId="{F3D4300F-5384-44F6-9C1F-0C596AEB2C68}" destId="{942E29BA-2414-4574-AB48-CD75279E4BB2}" srcOrd="0" destOrd="0" presId="urn:microsoft.com/office/officeart/2005/8/layout/bProcess4"/>
    <dgm:cxn modelId="{3E1CDD06-B8CA-40C4-A9ED-E4C12B904C2D}" type="presParOf" srcId="{F3D4300F-5384-44F6-9C1F-0C596AEB2C68}" destId="{47FEFDAE-59B1-4C2F-8ECF-D03358867F5E}" srcOrd="1" destOrd="0" presId="urn:microsoft.com/office/officeart/2005/8/layout/bProcess4"/>
    <dgm:cxn modelId="{F0F06EDB-756F-4447-97FD-C46CEAB711ED}" type="presParOf" srcId="{57E49486-0DD7-4527-AE97-286418FDE615}" destId="{067826FA-C914-40B5-88CF-186D0C58D971}" srcOrd="1" destOrd="0" presId="urn:microsoft.com/office/officeart/2005/8/layout/bProcess4"/>
    <dgm:cxn modelId="{280B22CA-E052-4BC6-95D5-4D1035785858}" type="presParOf" srcId="{57E49486-0DD7-4527-AE97-286418FDE615}" destId="{1945DD60-B196-40D9-AD7A-AB2AA1B53488}" srcOrd="2" destOrd="0" presId="urn:microsoft.com/office/officeart/2005/8/layout/bProcess4"/>
    <dgm:cxn modelId="{40A68F7F-866E-49A5-B91A-9E44B94758BA}" type="presParOf" srcId="{1945DD60-B196-40D9-AD7A-AB2AA1B53488}" destId="{58030745-5854-4A39-B9CD-86219EFCF5EA}" srcOrd="0" destOrd="0" presId="urn:microsoft.com/office/officeart/2005/8/layout/bProcess4"/>
    <dgm:cxn modelId="{01D535BD-DC4D-4DA6-940E-E64427A6A63C}" type="presParOf" srcId="{1945DD60-B196-40D9-AD7A-AB2AA1B53488}" destId="{F46220C7-76A9-4D9A-BE42-062530B29343}" srcOrd="1" destOrd="0" presId="urn:microsoft.com/office/officeart/2005/8/layout/bProcess4"/>
    <dgm:cxn modelId="{98F07811-DF74-499D-9C6D-497959A9C051}" type="presParOf" srcId="{57E49486-0DD7-4527-AE97-286418FDE615}" destId="{A4FF626C-9DC8-4679-92BC-7E29217D92F3}" srcOrd="3" destOrd="0" presId="urn:microsoft.com/office/officeart/2005/8/layout/bProcess4"/>
    <dgm:cxn modelId="{9CEB035A-9A85-4440-874D-80415FE333CB}" type="presParOf" srcId="{57E49486-0DD7-4527-AE97-286418FDE615}" destId="{6918C97F-3C25-4528-871A-7D6691E3C5E2}" srcOrd="4" destOrd="0" presId="urn:microsoft.com/office/officeart/2005/8/layout/bProcess4"/>
    <dgm:cxn modelId="{7E48FC81-645B-47B4-90B1-5D835EA5308D}" type="presParOf" srcId="{6918C97F-3C25-4528-871A-7D6691E3C5E2}" destId="{C14B5CA0-A921-4726-8550-39AD56055829}" srcOrd="0" destOrd="0" presId="urn:microsoft.com/office/officeart/2005/8/layout/bProcess4"/>
    <dgm:cxn modelId="{33C627E9-3BD8-40D9-A004-C75FED94F312}" type="presParOf" srcId="{6918C97F-3C25-4528-871A-7D6691E3C5E2}" destId="{5C3C543C-21C6-4C50-9F01-33AA17D5F043}" srcOrd="1" destOrd="0" presId="urn:microsoft.com/office/officeart/2005/8/layout/bProcess4"/>
    <dgm:cxn modelId="{2F27F524-63EE-4B31-9AFA-CBC04C12F217}" type="presParOf" srcId="{57E49486-0DD7-4527-AE97-286418FDE615}" destId="{6FEBC25F-1416-4E47-8D08-9264BED7AF18}" srcOrd="5" destOrd="0" presId="urn:microsoft.com/office/officeart/2005/8/layout/bProcess4"/>
    <dgm:cxn modelId="{701D618D-D19B-46C3-9BE6-564882F302BB}" type="presParOf" srcId="{57E49486-0DD7-4527-AE97-286418FDE615}" destId="{9FE779C3-E5AE-4CA8-8BE7-44E73CA087A9}" srcOrd="6" destOrd="0" presId="urn:microsoft.com/office/officeart/2005/8/layout/bProcess4"/>
    <dgm:cxn modelId="{2604CCA3-7DD8-4C10-81CF-AA0C33512E83}" type="presParOf" srcId="{9FE779C3-E5AE-4CA8-8BE7-44E73CA087A9}" destId="{91FDAA06-B1F6-4734-8148-9E341789164D}" srcOrd="0" destOrd="0" presId="urn:microsoft.com/office/officeart/2005/8/layout/bProcess4"/>
    <dgm:cxn modelId="{F596B6DB-98E6-4B87-9D15-7C3592FED018}" type="presParOf" srcId="{9FE779C3-E5AE-4CA8-8BE7-44E73CA087A9}" destId="{F6A52907-31D5-44EC-8865-C4F3E76CFC43}" srcOrd="1" destOrd="0" presId="urn:microsoft.com/office/officeart/2005/8/layout/bProcess4"/>
    <dgm:cxn modelId="{F5300FAD-7ADD-411D-9F34-37284C207AF4}" type="presParOf" srcId="{57E49486-0DD7-4527-AE97-286418FDE615}" destId="{7E475A55-E487-4812-A731-D385E490FE95}" srcOrd="7" destOrd="0" presId="urn:microsoft.com/office/officeart/2005/8/layout/bProcess4"/>
    <dgm:cxn modelId="{45D2FF4C-752D-4875-80A9-E7B7F9E7F375}" type="presParOf" srcId="{57E49486-0DD7-4527-AE97-286418FDE615}" destId="{BC82E6F7-584E-4A0B-AF0D-A4CA28F3AD3A}" srcOrd="8" destOrd="0" presId="urn:microsoft.com/office/officeart/2005/8/layout/bProcess4"/>
    <dgm:cxn modelId="{07ABC7A2-5302-4972-86BF-451AC33685F2}" type="presParOf" srcId="{BC82E6F7-584E-4A0B-AF0D-A4CA28F3AD3A}" destId="{950AE280-8FB8-4783-B945-05C975B604FF}" srcOrd="0" destOrd="0" presId="urn:microsoft.com/office/officeart/2005/8/layout/bProcess4"/>
    <dgm:cxn modelId="{6896C3FE-1EA7-448A-A687-845DFDCAC1BE}" type="presParOf" srcId="{BC82E6F7-584E-4A0B-AF0D-A4CA28F3AD3A}" destId="{9B6B48CB-A23E-4122-8299-E60C7248DBB0}" srcOrd="1" destOrd="0" presId="urn:microsoft.com/office/officeart/2005/8/layout/bProcess4"/>
    <dgm:cxn modelId="{1E6D59CB-151B-4D44-A52D-9E055E7F7E51}" type="presParOf" srcId="{57E49486-0DD7-4527-AE97-286418FDE615}" destId="{554F4E5F-9990-4200-B693-5F88F79C2C35}" srcOrd="9" destOrd="0" presId="urn:microsoft.com/office/officeart/2005/8/layout/bProcess4"/>
    <dgm:cxn modelId="{CAF096D9-7EDA-4F23-8F90-A91B4EA92082}" type="presParOf" srcId="{57E49486-0DD7-4527-AE97-286418FDE615}" destId="{33663458-42E4-49DA-BBFE-BC6C3B7ED7EF}" srcOrd="10" destOrd="0" presId="urn:microsoft.com/office/officeart/2005/8/layout/bProcess4"/>
    <dgm:cxn modelId="{DBBED65C-D57B-4B74-A362-B30025B55D1D}" type="presParOf" srcId="{33663458-42E4-49DA-BBFE-BC6C3B7ED7EF}" destId="{18011531-BC50-4E7D-B8DC-4E29A6B3E0AD}" srcOrd="0" destOrd="0" presId="urn:microsoft.com/office/officeart/2005/8/layout/bProcess4"/>
    <dgm:cxn modelId="{8BD6DB83-14DB-4964-BF02-C417CEFA7750}" type="presParOf" srcId="{33663458-42E4-49DA-BBFE-BC6C3B7ED7EF}" destId="{21DA366F-97EB-453C-9CEB-58DDB119E1DC}" srcOrd="1" destOrd="0" presId="urn:microsoft.com/office/officeart/2005/8/layout/bProcess4"/>
    <dgm:cxn modelId="{100EE902-736C-4361-B38A-363BABFA0CAC}" type="presParOf" srcId="{57E49486-0DD7-4527-AE97-286418FDE615}" destId="{94E81E2B-7ECB-4AE4-9A55-6C18E1C83AA6}" srcOrd="11" destOrd="0" presId="urn:microsoft.com/office/officeart/2005/8/layout/bProcess4"/>
    <dgm:cxn modelId="{9B384537-0E00-4A58-B120-960610FBB8BB}" type="presParOf" srcId="{57E49486-0DD7-4527-AE97-286418FDE615}" destId="{00CAF59A-D2F9-4FFE-A97F-E6E5654417D6}" srcOrd="12" destOrd="0" presId="urn:microsoft.com/office/officeart/2005/8/layout/bProcess4"/>
    <dgm:cxn modelId="{3730C3BF-2850-49E9-A581-D49075CB4035}" type="presParOf" srcId="{00CAF59A-D2F9-4FFE-A97F-E6E5654417D6}" destId="{37FA027F-7BBF-41C9-8970-53F9487A6DF5}" srcOrd="0" destOrd="0" presId="urn:microsoft.com/office/officeart/2005/8/layout/bProcess4"/>
    <dgm:cxn modelId="{FC2375AC-2F56-4B6B-97AB-B33AB9C42976}" type="presParOf" srcId="{00CAF59A-D2F9-4FFE-A97F-E6E5654417D6}" destId="{753840D7-BD0B-49AD-AB2B-4E057813FAD1}" srcOrd="1" destOrd="0" presId="urn:microsoft.com/office/officeart/2005/8/layout/bProcess4"/>
    <dgm:cxn modelId="{93898935-3E24-496C-9EC8-AB686FF3D140}" type="presParOf" srcId="{57E49486-0DD7-4527-AE97-286418FDE615}" destId="{C15D80D5-F598-4274-97E2-CA7641A86AB0}" srcOrd="13" destOrd="0" presId="urn:microsoft.com/office/officeart/2005/8/layout/bProcess4"/>
    <dgm:cxn modelId="{4518528F-5EED-48C4-8EE9-AB1A2566110E}" type="presParOf" srcId="{57E49486-0DD7-4527-AE97-286418FDE615}" destId="{03932F10-41C7-40E4-92E7-AD5FC7E653EE}" srcOrd="14" destOrd="0" presId="urn:microsoft.com/office/officeart/2005/8/layout/bProcess4"/>
    <dgm:cxn modelId="{341E9768-29D5-4888-8C68-DA569C8EE431}" type="presParOf" srcId="{03932F10-41C7-40E4-92E7-AD5FC7E653EE}" destId="{A11FD0F4-B47B-44FF-9AE9-25A8E1DF09AF}" srcOrd="0" destOrd="0" presId="urn:microsoft.com/office/officeart/2005/8/layout/bProcess4"/>
    <dgm:cxn modelId="{A3E1045C-3F66-4A09-AAE5-A3E4645ACB30}" type="presParOf" srcId="{03932F10-41C7-40E4-92E7-AD5FC7E653EE}" destId="{78260244-4BA7-4FA7-94D7-E0BE8ABA3E2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6FA-C914-40B5-88CF-186D0C58D971}">
      <dsp:nvSpPr>
        <dsp:cNvPr id="0" name=""/>
        <dsp:cNvSpPr/>
      </dsp:nvSpPr>
      <dsp:spPr>
        <a:xfrm rot="5400000">
          <a:off x="700308" y="1060383"/>
          <a:ext cx="1658365" cy="1999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EFDAE-59B1-4C2F-8ECF-D03358867F5E}">
      <dsp:nvSpPr>
        <dsp:cNvPr id="0" name=""/>
        <dsp:cNvSpPr/>
      </dsp:nvSpPr>
      <dsp:spPr>
        <a:xfrm>
          <a:off x="1081304" y="1279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spc="-30" baseline="0" noProof="0" dirty="0" smtClean="0"/>
            <a:t>Necesidad Sentida</a:t>
          </a:r>
          <a:endParaRPr lang="es-ES" sz="2600" kern="1200" spc="-30" baseline="0" noProof="0" dirty="0"/>
        </a:p>
      </dsp:txBody>
      <dsp:txXfrm>
        <a:off x="1120344" y="40319"/>
        <a:ext cx="2143434" cy="1254828"/>
      </dsp:txXfrm>
    </dsp:sp>
    <dsp:sp modelId="{A4FF626C-9DC8-4679-92BC-7E29217D92F3}">
      <dsp:nvSpPr>
        <dsp:cNvPr id="0" name=""/>
        <dsp:cNvSpPr/>
      </dsp:nvSpPr>
      <dsp:spPr>
        <a:xfrm rot="5400000">
          <a:off x="700308" y="2726519"/>
          <a:ext cx="1658365" cy="199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6220C7-76A9-4D9A-BE42-062530B29343}">
      <dsp:nvSpPr>
        <dsp:cNvPr id="0" name=""/>
        <dsp:cNvSpPr/>
      </dsp:nvSpPr>
      <dsp:spPr>
        <a:xfrm>
          <a:off x="1081304" y="1667415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spc="-30" baseline="0" noProof="0" dirty="0" smtClean="0"/>
            <a:t>Apoyo visible de alta dirección</a:t>
          </a:r>
          <a:endParaRPr lang="es-ES" sz="2600" kern="1200" spc="-30" baseline="0" noProof="0" dirty="0"/>
        </a:p>
      </dsp:txBody>
      <dsp:txXfrm>
        <a:off x="1120344" y="1706455"/>
        <a:ext cx="2143434" cy="1254828"/>
      </dsp:txXfrm>
    </dsp:sp>
    <dsp:sp modelId="{6FEBC25F-1416-4E47-8D08-9264BED7AF18}">
      <dsp:nvSpPr>
        <dsp:cNvPr id="0" name=""/>
        <dsp:cNvSpPr/>
      </dsp:nvSpPr>
      <dsp:spPr>
        <a:xfrm>
          <a:off x="1533376" y="3559586"/>
          <a:ext cx="2946844" cy="199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C543C-21C6-4C50-9F01-33AA17D5F043}">
      <dsp:nvSpPr>
        <dsp:cNvPr id="0" name=""/>
        <dsp:cNvSpPr/>
      </dsp:nvSpPr>
      <dsp:spPr>
        <a:xfrm>
          <a:off x="1081304" y="3333550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spc="-30" baseline="0" noProof="0" dirty="0" smtClean="0"/>
            <a:t>Clasificación gradual</a:t>
          </a:r>
          <a:endParaRPr lang="es-ES" sz="2600" kern="1200" spc="-30" baseline="0" noProof="0" dirty="0"/>
        </a:p>
      </dsp:txBody>
      <dsp:txXfrm>
        <a:off x="1120344" y="3372590"/>
        <a:ext cx="2143434" cy="1254828"/>
      </dsp:txXfrm>
    </dsp:sp>
    <dsp:sp modelId="{7E475A55-E487-4812-A731-D385E490FE95}">
      <dsp:nvSpPr>
        <dsp:cNvPr id="0" name=""/>
        <dsp:cNvSpPr/>
      </dsp:nvSpPr>
      <dsp:spPr>
        <a:xfrm rot="16200000">
          <a:off x="3654922" y="2726519"/>
          <a:ext cx="1658365" cy="199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52907-31D5-44EC-8865-C4F3E76CFC43}">
      <dsp:nvSpPr>
        <dsp:cNvPr id="0" name=""/>
        <dsp:cNvSpPr/>
      </dsp:nvSpPr>
      <dsp:spPr>
        <a:xfrm>
          <a:off x="4035917" y="3333550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spc="-30" baseline="0" noProof="0" dirty="0" smtClean="0"/>
            <a:t>Aumento de la autoestima</a:t>
          </a:r>
          <a:endParaRPr lang="es-ES" sz="2600" kern="1200" spc="-30" baseline="0" noProof="0" dirty="0"/>
        </a:p>
      </dsp:txBody>
      <dsp:txXfrm>
        <a:off x="4074957" y="3372590"/>
        <a:ext cx="2143434" cy="1254828"/>
      </dsp:txXfrm>
    </dsp:sp>
    <dsp:sp modelId="{554F4E5F-9990-4200-B693-5F88F79C2C35}">
      <dsp:nvSpPr>
        <dsp:cNvPr id="0" name=""/>
        <dsp:cNvSpPr/>
      </dsp:nvSpPr>
      <dsp:spPr>
        <a:xfrm rot="16200000">
          <a:off x="3654922" y="1060383"/>
          <a:ext cx="1658365" cy="1999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B48CB-A23E-4122-8299-E60C7248DBB0}">
      <dsp:nvSpPr>
        <dsp:cNvPr id="0" name=""/>
        <dsp:cNvSpPr/>
      </dsp:nvSpPr>
      <dsp:spPr>
        <a:xfrm>
          <a:off x="4035917" y="1667415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Modificacion </a:t>
          </a:r>
          <a:r>
            <a:rPr lang="en-US" sz="2100" kern="1200" dirty="0" smtClean="0"/>
            <a:t>de </a:t>
          </a:r>
          <a:r>
            <a:rPr lang="en-US" sz="2100" kern="1200" dirty="0" err="1" smtClean="0"/>
            <a:t>los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subsistemas</a:t>
          </a:r>
          <a:endParaRPr lang="en-US" sz="2100" kern="1200" dirty="0"/>
        </a:p>
      </dsp:txBody>
      <dsp:txXfrm>
        <a:off x="4074957" y="1706455"/>
        <a:ext cx="2143434" cy="1254828"/>
      </dsp:txXfrm>
    </dsp:sp>
    <dsp:sp modelId="{94E81E2B-7ECB-4AE4-9A55-6C18E1C83AA6}">
      <dsp:nvSpPr>
        <dsp:cNvPr id="0" name=""/>
        <dsp:cNvSpPr/>
      </dsp:nvSpPr>
      <dsp:spPr>
        <a:xfrm>
          <a:off x="4487990" y="227315"/>
          <a:ext cx="2946844" cy="1999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A366F-97EB-453C-9CEB-58DDB119E1DC}">
      <dsp:nvSpPr>
        <dsp:cNvPr id="0" name=""/>
        <dsp:cNvSpPr/>
      </dsp:nvSpPr>
      <dsp:spPr>
        <a:xfrm>
          <a:off x="4035917" y="1279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Instrumentation y </a:t>
          </a:r>
          <a:r>
            <a:rPr lang="en-US" sz="2100" kern="1200" dirty="0" err="1" smtClean="0"/>
            <a:t>apoyo</a:t>
          </a:r>
          <a:endParaRPr lang="en-US" sz="2100" kern="1200" dirty="0"/>
        </a:p>
      </dsp:txBody>
      <dsp:txXfrm>
        <a:off x="4074957" y="40319"/>
        <a:ext cx="2143434" cy="1254828"/>
      </dsp:txXfrm>
    </dsp:sp>
    <dsp:sp modelId="{C15D80D5-F598-4274-97E2-CA7641A86AB0}">
      <dsp:nvSpPr>
        <dsp:cNvPr id="0" name=""/>
        <dsp:cNvSpPr/>
      </dsp:nvSpPr>
      <dsp:spPr>
        <a:xfrm rot="5400000">
          <a:off x="6609536" y="1060383"/>
          <a:ext cx="1658365" cy="199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3840D7-BD0B-49AD-AB2B-4E057813FAD1}">
      <dsp:nvSpPr>
        <dsp:cNvPr id="0" name=""/>
        <dsp:cNvSpPr/>
      </dsp:nvSpPr>
      <dsp:spPr>
        <a:xfrm>
          <a:off x="6990531" y="1279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Participation</a:t>
          </a:r>
          <a:endParaRPr lang="en-US" sz="2100" kern="1200" dirty="0"/>
        </a:p>
      </dsp:txBody>
      <dsp:txXfrm>
        <a:off x="7029571" y="40319"/>
        <a:ext cx="2143434" cy="1254828"/>
      </dsp:txXfrm>
    </dsp:sp>
    <dsp:sp modelId="{78260244-4BA7-4FA7-94D7-E0BE8ABA3E21}">
      <dsp:nvSpPr>
        <dsp:cNvPr id="0" name=""/>
        <dsp:cNvSpPr/>
      </dsp:nvSpPr>
      <dsp:spPr>
        <a:xfrm>
          <a:off x="6990531" y="1667415"/>
          <a:ext cx="2221514" cy="1332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Presentacion</a:t>
          </a:r>
          <a:r>
            <a:rPr lang="en-US" sz="2100" kern="1200" dirty="0" smtClean="0"/>
            <a:t> de </a:t>
          </a:r>
          <a:r>
            <a:rPr lang="en-US" sz="2100" kern="1200" dirty="0" err="1" smtClean="0"/>
            <a:t>los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beneficios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7029571" y="1706455"/>
        <a:ext cx="2143434" cy="1254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31/resistencia-al-cambio/resistencia-al-cambio.shtml" TargetMode="External"/><Relationship Id="rId2" Type="http://schemas.openxmlformats.org/officeDocument/2006/relationships/hyperlink" Target="http://coachtecnologico.blogspot.mx/2007/09/el-cambio-tecnolgico-un-reto-qu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razonypalabra.org.mx/anteriores/n35/erob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1015089"/>
          </a:xfrm>
        </p:spPr>
        <p:txBody>
          <a:bodyPr>
            <a:norm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Evolucion</a:t>
            </a:r>
            <a:r>
              <a:rPr lang="es-ES" dirty="0" smtClean="0"/>
              <a:t> Cultural”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“</a:t>
            </a:r>
            <a:r>
              <a:rPr lang="es-ES" dirty="0" err="1"/>
              <a:t>Adaptacion</a:t>
            </a:r>
            <a:r>
              <a:rPr lang="es-ES" dirty="0"/>
              <a:t> humana al cambio </a:t>
            </a:r>
            <a:r>
              <a:rPr lang="es-ES" dirty="0" smtClean="0"/>
              <a:t>tecnológico”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 title="Imagen de muestra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49880" y="-1761156"/>
            <a:ext cx="6400800" cy="2560320"/>
          </a:xfrm>
        </p:spPr>
        <p:txBody>
          <a:bodyPr/>
          <a:lstStyle/>
          <a:p>
            <a:pPr algn="ctr"/>
            <a:r>
              <a:rPr lang="es-ES" noProof="1" smtClean="0"/>
              <a:t>Conclusion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1691640"/>
            <a:ext cx="8031480" cy="4411980"/>
          </a:xfrm>
        </p:spPr>
        <p:txBody>
          <a:bodyPr/>
          <a:lstStyle/>
          <a:p>
            <a:pPr algn="just"/>
            <a:r>
              <a:rPr lang="es-ES" dirty="0"/>
              <a:t>Pretender realizar los cambios a nivel tecnológico, sin antes comprender la naturaleza humana y su fuerte resistencia a conservar el status quo, no sólo traerá como </a:t>
            </a:r>
            <a:r>
              <a:rPr lang="es-ES" dirty="0" smtClean="0"/>
              <a:t>consecuencia el fracaso.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Se tiene que poder adaptarse a las generación por venir y también ayudar a aquellos que tienen dificultades para entender los cambios por que es algo continuo e inevitable.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0"/>
            <a:ext cx="8046720" cy="1557338"/>
          </a:xfrm>
        </p:spPr>
        <p:txBody>
          <a:bodyPr/>
          <a:lstStyle/>
          <a:p>
            <a:pPr algn="ctr"/>
            <a:r>
              <a:rPr lang="es-ES" noProof="1" smtClean="0"/>
              <a:t>Referencias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754823"/>
            <a:ext cx="10378440" cy="45773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 [1] 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coachtecnologico.blogspot.mx/2007/09/el-cambio-tecnolgico-un-reto-que.html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[2] http</a:t>
            </a:r>
            <a:r>
              <a:rPr lang="en-US" dirty="0"/>
              <a:t>://www.razonypalabra.org.mx/anteriores/n38/nbuitron.html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[3] 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www.monografias.com/trabajos31/resistencia-al-cambio/resistencia-al-cambio.shtml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[4] http</a:t>
            </a:r>
            <a:r>
              <a:rPr lang="en-US" dirty="0"/>
              <a:t>://www.gestiopolis.com/influencia-desarrollo-tecnologico-organizaciones-rr-hh/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[5] 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www.razonypalabra.org.mx/anteriores/n35/erobles.html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[6] http</a:t>
            </a:r>
            <a:r>
              <a:rPr lang="en-US" dirty="0"/>
              <a:t>://www.eumed.net/tesis-doctorales/2008/jabs/Desarrollo%20tecnologico.htm</a:t>
            </a:r>
          </a:p>
        </p:txBody>
      </p:sp>
    </p:spTree>
    <p:extLst>
      <p:ext uri="{BB962C8B-B14F-4D97-AF65-F5344CB8AC3E}">
        <p14:creationId xmlns:p14="http://schemas.microsoft.com/office/powerpoint/2010/main" val="24058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err="1" smtClean="0"/>
              <a:t>Definicion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entiende por </a:t>
            </a:r>
            <a:r>
              <a:rPr lang="es-ES" b="1" dirty="0"/>
              <a:t>evolución cultural</a:t>
            </a:r>
            <a:r>
              <a:rPr lang="es-ES" dirty="0"/>
              <a:t> la transformación a lo largo del tiempo de elementos culturales de una </a:t>
            </a:r>
            <a:r>
              <a:rPr lang="es-ES" dirty="0" smtClean="0"/>
              <a:t>sociedad.</a:t>
            </a:r>
          </a:p>
          <a:p>
            <a:r>
              <a:rPr lang="es-ES" dirty="0"/>
              <a:t>La tecnología une al mundo de muchas maneras. El dinero, las ideas, la información, el conocimiento y las imágenes se mueven a través del mundo casi </a:t>
            </a:r>
            <a:r>
              <a:rPr lang="es-ES" dirty="0" smtClean="0"/>
              <a:t>instantáneamente</a:t>
            </a:r>
          </a:p>
          <a:p>
            <a:r>
              <a:rPr lang="es-ES" dirty="0"/>
              <a:t>La cultura cambia en respuesta a las estrategias de la gente para adaptarse.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700" y="1828800"/>
            <a:ext cx="10896600" cy="50292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 tecnología, como parte del ambiente humano, está siempre ligada a la cultura</a:t>
            </a:r>
            <a:r>
              <a:rPr lang="es-ES" dirty="0" smtClean="0"/>
              <a:t>.</a:t>
            </a:r>
          </a:p>
          <a:p>
            <a:r>
              <a:rPr lang="es-ES" dirty="0"/>
              <a:t>Los factores motivantes de la resistencia al cambio no responden a una simple relación de causa-efecto, siendo en la mayoría de los casos generados por una compleja interrelación de diversos factores, entre los cuales podemos enumerar los </a:t>
            </a:r>
            <a:r>
              <a:rPr lang="es-ES" dirty="0" smtClean="0"/>
              <a:t>siguientes: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Miedo a lo desconocido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Factores </a:t>
            </a:r>
            <a:r>
              <a:rPr lang="es-ES" dirty="0" err="1" smtClean="0"/>
              <a:t>Historicos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Miedo al fracaso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Resistencia al experimentar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Reduccion</a:t>
            </a:r>
            <a:r>
              <a:rPr lang="es-ES" dirty="0" smtClean="0"/>
              <a:t> en la </a:t>
            </a:r>
            <a:r>
              <a:rPr lang="es-ES" dirty="0" err="1" smtClean="0"/>
              <a:t>interaccion</a:t>
            </a:r>
            <a:r>
              <a:rPr lang="es-ES" dirty="0" smtClean="0"/>
              <a:t> social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Disminucion</a:t>
            </a:r>
            <a:r>
              <a:rPr lang="es-ES" dirty="0" smtClean="0"/>
              <a:t> en las responsabilidades laborales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Objetivos generales 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Explicar el por que de la evolución cultural</a:t>
            </a:r>
            <a:endParaRPr lang="es-ES" dirty="0" smtClean="0"/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Ventajas de la </a:t>
            </a:r>
            <a:r>
              <a:rPr lang="es-ES" dirty="0" err="1" smtClean="0"/>
              <a:t>adaptacion</a:t>
            </a:r>
            <a:endParaRPr lang="es-ES" dirty="0" smtClean="0"/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Explicar por que es necesario vivir en la actualidad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Aprender a adaptarnos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Objetivos específicos 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Como nos afecta la tecnología</a:t>
            </a:r>
            <a:endParaRPr lang="es-ES" dirty="0" smtClean="0"/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Desventajas de la adaptación</a:t>
            </a:r>
            <a:endParaRPr lang="es-ES" dirty="0" smtClean="0"/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Relaciones tecnológicas co</a:t>
            </a:r>
            <a:r>
              <a:rPr lang="es-ES" dirty="0" smtClean="0"/>
              <a:t>n los hechos históricos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/>
              <a:t>Importancia de la evolución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5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b="1" dirty="0"/>
              <a:t>El modelo de los ocho factores</a:t>
            </a:r>
            <a:endParaRPr lang="es-ES" dirty="0"/>
          </a:p>
        </p:txBody>
      </p:sp>
      <p:graphicFrame>
        <p:nvGraphicFramePr>
          <p:cNvPr id="6" name="Marcador de posición de contenido 5" descr="Proceso cheurón básic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48390"/>
              </p:ext>
            </p:extLst>
          </p:nvPr>
        </p:nvGraphicFramePr>
        <p:xfrm>
          <a:off x="1295400" y="1828799"/>
          <a:ext cx="10293350" cy="4667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618156"/>
            <a:ext cx="7696200" cy="2560320"/>
          </a:xfrm>
        </p:spPr>
        <p:txBody>
          <a:bodyPr/>
          <a:lstStyle/>
          <a:p>
            <a:r>
              <a:rPr lang="es-ES" noProof="1" smtClean="0"/>
              <a:t>Opinion de las personas en cuestión al cambio tecnologico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942164"/>
            <a:ext cx="6400800" cy="1600200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[3]</a:t>
            </a:r>
          </a:p>
          <a:p>
            <a:r>
              <a:rPr lang="es-ES" noProof="1" smtClean="0"/>
              <a:t>Tabla</a:t>
            </a:r>
            <a:br>
              <a:rPr lang="es-ES" noProof="1" smtClean="0"/>
            </a:br>
            <a:r>
              <a:rPr lang="es-ES" noProof="1" smtClean="0"/>
              <a:t>año</a:t>
            </a:r>
          </a:p>
          <a:p>
            <a:r>
              <a:rPr lang="es-ES" noProof="1" smtClean="0"/>
              <a:t>2012</a:t>
            </a:r>
            <a:endParaRPr lang="es-ES" noProof="1"/>
          </a:p>
        </p:txBody>
      </p:sp>
      <p:pic>
        <p:nvPicPr>
          <p:cNvPr id="1028" name="Picture 4" descr="http://www.elsevier.es/imatges/208/208v05n11/grande/208v05n11-90375924fig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42164"/>
            <a:ext cx="6667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0"/>
            <a:ext cx="8046720" cy="1557338"/>
          </a:xfrm>
        </p:spPr>
        <p:txBody>
          <a:bodyPr/>
          <a:lstStyle/>
          <a:p>
            <a:r>
              <a:rPr lang="en-US" b="1" dirty="0" err="1"/>
              <a:t>Tecnología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398" y="2125980"/>
            <a:ext cx="8046720" cy="4297679"/>
          </a:xfrm>
        </p:spPr>
        <p:txBody>
          <a:bodyPr/>
          <a:lstStyle/>
          <a:p>
            <a:r>
              <a:rPr lang="es-ES" dirty="0"/>
              <a:t>La tecnología, como parte del ambiente humano, está siempre ligada a la cultura. Esta no solo incluye métodos de sobrevivencia y de producción, sino también la creación del lenguaje, de los sonidos, del arte, etc. 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Resistencia al </a:t>
            </a:r>
            <a:r>
              <a:rPr lang="en-US" b="1" dirty="0" err="1"/>
              <a:t>cambio</a:t>
            </a:r>
            <a:endParaRPr lang="es-ES" noProof="1"/>
          </a:p>
        </p:txBody>
      </p:sp>
      <p:sp>
        <p:nvSpPr>
          <p:cNvPr id="10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1295400" y="1851660"/>
            <a:ext cx="9837420" cy="4572000"/>
          </a:xfrm>
        </p:spPr>
        <p:txBody>
          <a:bodyPr/>
          <a:lstStyle/>
          <a:p>
            <a:pPr algn="just"/>
            <a:r>
              <a:rPr lang="es-ES" dirty="0"/>
              <a:t>La realidad indica que todo cambio incomoda y que la mayoría de la gente tiene tendencia a mantener estados de confort. Pero los </a:t>
            </a:r>
            <a:r>
              <a:rPr lang="es-ES" dirty="0" smtClean="0"/>
              <a:t>desafío </a:t>
            </a:r>
            <a:r>
              <a:rPr lang="es-ES" dirty="0"/>
              <a:t>mueven las barreras de confort y nos obligan a tensionar las estructuras. Eso corre a las personas de aquel estado, por lo que todos se ven impulsados a buscar y encontrar un nuevo equilibrio.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del negocio (pantalla panorámica)</Template>
  <TotalTime>0</TotalTime>
  <Words>397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Sales Direction 16X9</vt:lpstr>
      <vt:lpstr>“Evolucion Cultural”</vt:lpstr>
      <vt:lpstr>Definicion</vt:lpstr>
      <vt:lpstr>Problema</vt:lpstr>
      <vt:lpstr>Objetivos generales </vt:lpstr>
      <vt:lpstr>Objetivos específicos </vt:lpstr>
      <vt:lpstr>El modelo de los ocho factores</vt:lpstr>
      <vt:lpstr>Opinion de las personas en cuestión al cambio tecnologico</vt:lpstr>
      <vt:lpstr>Tecnología</vt:lpstr>
      <vt:lpstr>Resistencia al cambio</vt:lpstr>
      <vt:lpstr>Conclusion</vt:lpstr>
      <vt:lpstr>Referencias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2016-06-03T18:36:44Z</dcterms:created>
  <dcterms:modified xsi:type="dcterms:W3CDTF">2016-06-03T19:19:49Z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