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" initials="C" lastIdx="1" clrIdx="0">
    <p:extLst>
      <p:ext uri="{19B8F6BF-5375-455C-9EA6-DF929625EA0E}">
        <p15:presenceInfo xmlns:p15="http://schemas.microsoft.com/office/powerpoint/2012/main" userId="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042E-54F2-47FB-8723-A9CF6B9D99A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CBB69-B01C-4A38-B810-73A4347F4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8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0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8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7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BB69-B01C-4A38-B810-73A4347F48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31A4B-339E-4592-8D60-645B44B1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4DAD3-7F5C-49D8-94A2-3008F80A6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C4D9D-B7BC-4304-BC03-D4586D74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7005E-7175-4675-8A10-76FF3B0D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CE8B7-763E-4EA1-ABD1-19611F8A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9558-42A0-4B49-96AB-728FB196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99847-78FF-4955-BFE8-A71DF884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D04C0-8B7B-45FD-8056-1F3E4FDD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7DE2D-1C66-460A-B757-860062F2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E2FBB-8278-4BF0-BD72-A5C32858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FFD16C-96A0-4220-AB2B-B89CCED7B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AF2A7-888E-4BA3-8E18-FA2AA4A94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51AA1-3945-4413-AC1E-48C611DE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3FF8E-638D-4541-8C42-905B0B12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6E3C7-A0E3-45D7-A72E-F2F9B273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56D1B-947E-429F-823B-29A50618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08512-CC60-4E2B-9FA4-15FEAE45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A659B-726B-4731-A8D6-C5DDB190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555D3-1730-4B3B-BAC2-8C475BC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55D08-C08B-49D1-B0FD-EB85DEBD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52EB-F95B-46C8-929F-67AD9956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8C01F-FAAD-45D3-BB64-114CCC6F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9416E-7133-4B91-AA8D-2988623A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B7E04-034C-4D59-82CD-13DB8530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A79DC-9B06-4943-9177-6769EAEA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63CE-C667-49D0-ACB8-C3DAC20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2F626-C173-4045-84E6-A5C9F0C3B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1948F-EC77-40C8-9546-6F970FFF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FA49A-B83D-4948-A6FF-F1F4DC91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60923-D80F-477C-A3E5-4CA26915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6A2FD-D6B3-4792-B5C4-30CC76E1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9F578-1A19-44A8-AF34-464442D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F6855-023D-4555-B957-066D0EDC4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3BDB8-F04D-41B7-9D36-D6AF23FA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F4E0A-4CD2-43F5-B0D4-8C5BE2747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BDBF13-530B-49D0-A3F0-D91D605A4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587D37-7274-4512-95B0-A86AFD48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DC60DE-6FD0-43BC-BB53-34007E8D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A9EB6F-FE25-4B89-BDC7-CD10569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B119-B1D5-4210-A01A-96F4DC14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3D10A-2E95-4F1F-8D37-4E277019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823EE0-879A-4419-AFF1-F0DFA879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D3709A-A84F-4781-97E4-ED0A1E52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1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8D90-C3F2-40E4-AD75-364D6D9C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68828-4871-4B05-AD96-3DD31E2B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E9B14-9714-4B9B-9F9D-F631B47D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61A4-BD7F-4CA8-92D5-F5C3CD4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F5E8F-D09D-4A3D-99F9-67303A45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3E5D6-85D2-4D18-AEC1-BE18D0EA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6F68F-317C-4D2C-A351-07C44B7B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496A0-A1D3-4B7C-BBB6-4810722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A01C5-C5B3-48E0-B430-6993753B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2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4E860-7D3F-4962-9034-5957F95A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E3E8C-A616-47DC-850B-DD80905F4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A77EF-234B-4577-A8FC-654FC063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F27FF-9082-498A-9099-9BD03506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82E9D-36E9-4054-ACD5-4CC973AB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0EB2A-3BE1-4C26-ADF4-D37E330E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E2C82-39B6-4228-A218-06A1C1A1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4A2B8-E4C2-4AC7-ADC8-F4DBAE6F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7E100-3736-4750-A9DD-14E29C5EF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D15F-BEBA-4F45-8859-5FE334CA5374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DDB6A-6F0A-4EED-A2F3-63FE8BA8F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F54ED-4F49-46BA-91D9-741946E0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0510A2-AE3A-4B2C-842E-860905E02F31}"/>
              </a:ext>
            </a:extLst>
          </p:cNvPr>
          <p:cNvSpPr txBox="1"/>
          <p:nvPr/>
        </p:nvSpPr>
        <p:spPr>
          <a:xfrm>
            <a:off x="4360984" y="1069146"/>
            <a:ext cx="3010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本周学习内容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1B1193-644C-497A-BBB9-E106DC975C61}"/>
              </a:ext>
            </a:extLst>
          </p:cNvPr>
          <p:cNvSpPr txBox="1"/>
          <p:nvPr/>
        </p:nvSpPr>
        <p:spPr>
          <a:xfrm>
            <a:off x="2208627" y="2502175"/>
            <a:ext cx="7526216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阅读</a:t>
            </a:r>
            <a:r>
              <a:rPr lang="en-US" altLang="zh-CN" sz="2000" dirty="0"/>
              <a:t>《</a:t>
            </a:r>
            <a:r>
              <a:rPr lang="zh-CN" altLang="en-US" sz="2000" dirty="0"/>
              <a:t>大话处理器</a:t>
            </a:r>
            <a:r>
              <a:rPr lang="en-US" altLang="zh-CN" sz="2000" dirty="0"/>
              <a:t>》</a:t>
            </a:r>
            <a:r>
              <a:rPr lang="zh-CN" altLang="en-US" sz="2000" dirty="0"/>
              <a:t>前四章，学习指令集架构和微架构知识；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实操</a:t>
            </a:r>
            <a:r>
              <a:rPr lang="en-US" altLang="zh-CN" sz="2000" dirty="0"/>
              <a:t>MCU</a:t>
            </a:r>
            <a:r>
              <a:rPr lang="zh-CN" altLang="en-US" sz="2000" dirty="0"/>
              <a:t>第一个外设实验，结合数据手册深入理解</a:t>
            </a:r>
            <a:r>
              <a:rPr lang="en-US" altLang="zh-CN" sz="2000" dirty="0"/>
              <a:t>C</a:t>
            </a:r>
            <a:r>
              <a:rPr lang="zh-CN" altLang="en-US" sz="2000" dirty="0"/>
              <a:t>语言代码；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结合</a:t>
            </a:r>
            <a:r>
              <a:rPr lang="en-US" altLang="zh-CN" sz="2000" dirty="0"/>
              <a:t>MCU</a:t>
            </a:r>
            <a:r>
              <a:rPr lang="zh-CN" altLang="en-US" sz="2000" dirty="0"/>
              <a:t>程序代码，复习嵌入式</a:t>
            </a:r>
            <a:r>
              <a:rPr lang="en-US" altLang="zh-CN" sz="2000" dirty="0"/>
              <a:t>C</a:t>
            </a:r>
            <a:r>
              <a:rPr lang="zh-CN" altLang="en-US" sz="2000" dirty="0"/>
              <a:t>语言。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CC0792-6ED3-43D4-B5AC-72DE555360F5}"/>
              </a:ext>
            </a:extLst>
          </p:cNvPr>
          <p:cNvSpPr txBox="1"/>
          <p:nvPr/>
        </p:nvSpPr>
        <p:spPr>
          <a:xfrm>
            <a:off x="5103947" y="5101251"/>
            <a:ext cx="152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张佳琛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74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C09333-E128-4782-AECA-61FA63FF2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37" y="0"/>
            <a:ext cx="7721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A1252F-5F7D-4602-9ABA-A0F729F1F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4" y="1611366"/>
            <a:ext cx="5072365" cy="41010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E9D00D-3998-47EC-B474-209CEE465935}"/>
              </a:ext>
            </a:extLst>
          </p:cNvPr>
          <p:cNvSpPr txBox="1"/>
          <p:nvPr/>
        </p:nvSpPr>
        <p:spPr>
          <a:xfrm>
            <a:off x="174884" y="781748"/>
            <a:ext cx="5072365" cy="64633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dirty="0"/>
              <a:t>        《STM32F1</a:t>
            </a:r>
            <a:r>
              <a:rPr lang="zh-CN" altLang="en-US" dirty="0"/>
              <a:t>开发指南</a:t>
            </a:r>
            <a:r>
              <a:rPr lang="en-US" altLang="zh-CN" dirty="0"/>
              <a:t>-</a:t>
            </a:r>
            <a:r>
              <a:rPr lang="zh-CN" altLang="en-US" dirty="0"/>
              <a:t>寄存器版本</a:t>
            </a:r>
            <a:r>
              <a:rPr lang="en-US" altLang="zh-CN" dirty="0"/>
              <a:t>》</a:t>
            </a:r>
            <a:r>
              <a:rPr lang="zh-CN" altLang="en-US" dirty="0"/>
              <a:t>对</a:t>
            </a:r>
            <a:r>
              <a:rPr lang="en-US" altLang="zh-CN" dirty="0"/>
              <a:t>PB5</a:t>
            </a:r>
            <a:r>
              <a:rPr lang="zh-CN" altLang="en-US" dirty="0"/>
              <a:t>、</a:t>
            </a:r>
            <a:r>
              <a:rPr lang="en-US" altLang="zh-CN" dirty="0"/>
              <a:t>PE5</a:t>
            </a:r>
            <a:r>
              <a:rPr lang="zh-CN" altLang="en-US" dirty="0"/>
              <a:t>的配置代码。</a:t>
            </a:r>
            <a:endParaRPr lang="zh-CN" altLang="en-US" sz="1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EB367D-207F-4092-B5D1-26FF52A5D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259" y="323962"/>
            <a:ext cx="6542857" cy="15619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F19FC82-88E1-40BF-9505-05AAACA0666F}"/>
              </a:ext>
            </a:extLst>
          </p:cNvPr>
          <p:cNvSpPr txBox="1"/>
          <p:nvPr/>
        </p:nvSpPr>
        <p:spPr>
          <a:xfrm>
            <a:off x="453746" y="5854455"/>
            <a:ext cx="10898881" cy="64633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sz="1800" dirty="0"/>
              <a:t>通过结构体指针</a:t>
            </a:r>
            <a:r>
              <a:rPr lang="en-US" altLang="zh-CN" sz="1800" dirty="0"/>
              <a:t>GPIOB</a:t>
            </a:r>
            <a:r>
              <a:rPr lang="zh-CN" altLang="en-US" dirty="0"/>
              <a:t>和</a:t>
            </a:r>
            <a:r>
              <a:rPr lang="en-US" altLang="zh-CN" dirty="0"/>
              <a:t>GPIOE</a:t>
            </a:r>
            <a:r>
              <a:rPr lang="zh-CN" altLang="en-US" dirty="0"/>
              <a:t>分别对</a:t>
            </a:r>
            <a:r>
              <a:rPr lang="en-US" altLang="zh-CN" dirty="0"/>
              <a:t>CRL</a:t>
            </a:r>
            <a:r>
              <a:rPr lang="zh-CN" altLang="en-US" dirty="0"/>
              <a:t>寄存器进行配置，配置内容为：输出模式、</a:t>
            </a:r>
            <a:r>
              <a:rPr lang="en-US" altLang="zh-CN" dirty="0"/>
              <a:t>50MHz</a:t>
            </a:r>
            <a:r>
              <a:rPr lang="zh-CN" altLang="en-US" dirty="0"/>
              <a:t>、通用推挽输出模式，配置</a:t>
            </a:r>
            <a:r>
              <a:rPr lang="en-US" altLang="zh-CN" dirty="0"/>
              <a:t>ODR</a:t>
            </a:r>
            <a:r>
              <a:rPr lang="zh-CN" altLang="en-US" dirty="0"/>
              <a:t>寄存器使得第</a:t>
            </a:r>
            <a:r>
              <a:rPr lang="en-US" altLang="zh-CN" dirty="0"/>
              <a:t>5</a:t>
            </a:r>
            <a:r>
              <a:rPr lang="zh-CN" altLang="en-US" dirty="0"/>
              <a:t>位置一，即</a:t>
            </a:r>
            <a:r>
              <a:rPr lang="en-US" altLang="zh-CN" dirty="0"/>
              <a:t>PB5</a:t>
            </a:r>
            <a:r>
              <a:rPr lang="zh-CN" altLang="en-US" dirty="0"/>
              <a:t>和</a:t>
            </a:r>
            <a:r>
              <a:rPr lang="en-US" altLang="zh-CN" dirty="0"/>
              <a:t>PE5</a:t>
            </a:r>
            <a:r>
              <a:rPr lang="zh-CN" altLang="en-US" dirty="0"/>
              <a:t>置一输出高电平。</a:t>
            </a:r>
            <a:endParaRPr lang="zh-CN" altLang="en-US" sz="1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3BC79A4-9CE7-4F5B-AC1A-91A729CB8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456" y="1885867"/>
            <a:ext cx="6452660" cy="37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23C086-DC70-41F1-88C3-751F0ED1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9" y="647114"/>
            <a:ext cx="4950884" cy="62108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57F9F4-9B2E-416F-A7D6-AC21399FAE33}"/>
              </a:ext>
            </a:extLst>
          </p:cNvPr>
          <p:cNvSpPr txBox="1"/>
          <p:nvPr/>
        </p:nvSpPr>
        <p:spPr>
          <a:xfrm>
            <a:off x="6433625" y="3244334"/>
            <a:ext cx="4950885" cy="36933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sz="1800" dirty="0"/>
              <a:t>通过代码理解了基地址和偏移地址的实际意义。</a:t>
            </a:r>
          </a:p>
        </p:txBody>
      </p:sp>
    </p:spTree>
    <p:extLst>
      <p:ext uri="{BB962C8B-B14F-4D97-AF65-F5344CB8AC3E}">
        <p14:creationId xmlns:p14="http://schemas.microsoft.com/office/powerpoint/2010/main" val="18955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367EB4-A0A9-4236-9BCF-68EA3BA130AC}"/>
              </a:ext>
            </a:extLst>
          </p:cNvPr>
          <p:cNvSpPr txBox="1"/>
          <p:nvPr/>
        </p:nvSpPr>
        <p:spPr>
          <a:xfrm>
            <a:off x="379829" y="1505970"/>
            <a:ext cx="48252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int main(void)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delay_init();		</a:t>
            </a:r>
          </a:p>
          <a:p>
            <a:r>
              <a:rPr lang="zh-CN" altLang="en-US" dirty="0"/>
              <a:t>LED_Init();		       </a:t>
            </a:r>
            <a:endParaRPr lang="en-US" altLang="zh-CN" dirty="0"/>
          </a:p>
          <a:p>
            <a:r>
              <a:rPr lang="zh-CN" altLang="en-US" dirty="0"/>
              <a:t>while(1)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	</a:t>
            </a:r>
            <a:r>
              <a:rPr lang="zh-CN" altLang="en-US" dirty="0"/>
              <a:t>GPIOB-&gt;BRR=GPIO_Pin_5;//LED0亮</a:t>
            </a:r>
          </a:p>
          <a:p>
            <a:r>
              <a:rPr lang="zh-CN" altLang="en-US" dirty="0"/>
              <a:t>	 GPIOE-&gt;BSRR=GPIO_Pin_5;//LED1灭</a:t>
            </a:r>
          </a:p>
          <a:p>
            <a:r>
              <a:rPr lang="zh-CN" altLang="en-US" dirty="0"/>
              <a:t>	delay_ms(300);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	</a:t>
            </a:r>
            <a:r>
              <a:rPr lang="zh-CN" altLang="en-US" dirty="0"/>
              <a:t>GPIOB-&gt;BSRR=GPIO_Pin_5;//LED0灭</a:t>
            </a:r>
          </a:p>
          <a:p>
            <a:r>
              <a:rPr lang="zh-CN" altLang="en-US" dirty="0"/>
              <a:t>	  GPIOE-&gt;BRR=GPIO_Pin_5;//LED1亮</a:t>
            </a:r>
          </a:p>
          <a:p>
            <a:r>
              <a:rPr lang="zh-CN" altLang="en-US" dirty="0"/>
              <a:t>	delay_ms(300);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E405C7-1187-4424-AB6E-E907F5BC693F}"/>
              </a:ext>
            </a:extLst>
          </p:cNvPr>
          <p:cNvSpPr txBox="1"/>
          <p:nvPr/>
        </p:nvSpPr>
        <p:spPr>
          <a:xfrm>
            <a:off x="5916427" y="1090472"/>
            <a:ext cx="66168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LED_Init(void)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GPIO_InitTypeDef  GPIO_InitStructure;</a:t>
            </a:r>
            <a:endParaRPr lang="en-US" altLang="zh-CN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 RCC_APB2PeriphClockCmd(RCC_APB2Periph_GPIOB|</a:t>
            </a:r>
            <a:endParaRPr lang="en-US" altLang="zh-CN" dirty="0"/>
          </a:p>
          <a:p>
            <a:r>
              <a:rPr lang="zh-CN" altLang="en-US" dirty="0"/>
              <a:t> RCC_APB2Periph_GPIOE, ENABLE);	 //使能PB,PE端口时钟</a:t>
            </a:r>
            <a:endParaRPr lang="en-US" altLang="zh-CN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 GPIO_InitStructure.GPIO_Pin = GPIO_Pin_5;			        GPIO_InitStructure.GPIO_Mode = GPIO_Mode_Out_PP; GPIO_InitStructure.GPIO_Speed = GPIO_Speed_50MHz;	</a:t>
            </a:r>
            <a:endParaRPr lang="en-US" altLang="zh-CN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GPIO_Init(GPIOB, &amp;GPIO_InitStructure);</a:t>
            </a:r>
            <a:r>
              <a:rPr lang="zh-CN" altLang="en-US" dirty="0"/>
              <a:t>		 GPIO_SetBits(GPIOB,GPIO_Pin_5);						</a:t>
            </a:r>
          </a:p>
          <a:p>
            <a:r>
              <a:rPr lang="zh-CN" altLang="en-US" dirty="0"/>
              <a:t> GPIO_InitStructure.GPIO_Pin = GPIO_Pin_5;	    		</a:t>
            </a:r>
          </a:p>
          <a:p>
            <a:r>
              <a:rPr lang="zh-CN" altLang="en-US" dirty="0"/>
              <a:t> GPIO_Init(GPIOE, &amp;GPIO_InitStructure);	  	</a:t>
            </a:r>
          </a:p>
          <a:p>
            <a:r>
              <a:rPr lang="zh-CN" altLang="en-US" dirty="0"/>
              <a:t> GPIO_SetBits(GPIOE,GPIO_Pin_5); 				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7FAFAE-2088-449C-813C-F74CC7C86690}"/>
              </a:ext>
            </a:extLst>
          </p:cNvPr>
          <p:cNvSpPr txBox="1"/>
          <p:nvPr/>
        </p:nvSpPr>
        <p:spPr>
          <a:xfrm>
            <a:off x="797860" y="891876"/>
            <a:ext cx="1752390" cy="36933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dirty="0"/>
              <a:t>例程代码：</a:t>
            </a:r>
            <a:endParaRPr lang="zh-CN" altLang="en-US" sz="18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4AF0F36-FA01-42D7-B3B6-43BA5EA2C248}"/>
              </a:ext>
            </a:extLst>
          </p:cNvPr>
          <p:cNvSpPr/>
          <p:nvPr/>
        </p:nvSpPr>
        <p:spPr>
          <a:xfrm>
            <a:off x="1635851" y="2419643"/>
            <a:ext cx="4107766" cy="23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40E49B-FA78-4DF3-AA0F-38E4DDC47C47}"/>
              </a:ext>
            </a:extLst>
          </p:cNvPr>
          <p:cNvSpPr/>
          <p:nvPr/>
        </p:nvSpPr>
        <p:spPr>
          <a:xfrm>
            <a:off x="5794375" y="1197708"/>
            <a:ext cx="122052" cy="5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6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DD103F-E8BB-4691-8070-DFF5A513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876" y="1102776"/>
            <a:ext cx="9181824" cy="3561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926A1F-9AB9-40B1-893F-A9B60CB2A0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3" t="19936"/>
          <a:stretch/>
        </p:blipFill>
        <p:spPr>
          <a:xfrm>
            <a:off x="1371875" y="1914630"/>
            <a:ext cx="9054825" cy="2573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BF7B01-CE2A-4D7E-AF88-0E753FFC7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876" y="2639771"/>
            <a:ext cx="9181824" cy="358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4DFFCA-90A3-4A1E-B546-8FA9B2442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876" y="3429000"/>
            <a:ext cx="9181824" cy="36901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733E66DF-803D-4BBB-B9D1-51EF369357AD}"/>
              </a:ext>
            </a:extLst>
          </p:cNvPr>
          <p:cNvSpPr/>
          <p:nvPr/>
        </p:nvSpPr>
        <p:spPr>
          <a:xfrm>
            <a:off x="5562737" y="3893640"/>
            <a:ext cx="6731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C2200D3-CA10-45DD-95F2-64079CBFCC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8812" b="-10726"/>
          <a:stretch/>
        </p:blipFill>
        <p:spPr>
          <a:xfrm>
            <a:off x="2730776" y="4560770"/>
            <a:ext cx="6464024" cy="5715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D8860E5-074F-48F2-A0EF-7E76A3CFAF92}"/>
              </a:ext>
            </a:extLst>
          </p:cNvPr>
          <p:cNvSpPr txBox="1"/>
          <p:nvPr/>
        </p:nvSpPr>
        <p:spPr>
          <a:xfrm>
            <a:off x="930693" y="5710364"/>
            <a:ext cx="10330614" cy="36933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dirty="0"/>
              <a:t>通过宏定义的嵌套，将长而难记的寄存器地址转换为容易记忆且理解的代码，有助于用户编写代码。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96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1E8128-2389-463B-856A-E7BF50EA7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0" y="394624"/>
            <a:ext cx="5068817" cy="21211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97B981-BD8E-499E-8F32-49E1EFD9D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50" y="2619376"/>
            <a:ext cx="4699000" cy="3836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90A741-4DC8-4CE1-89D3-B8C7AE409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487" y="199487"/>
            <a:ext cx="4738609" cy="36232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ED5723-B16B-4364-8D9E-F604113C1704}"/>
              </a:ext>
            </a:extLst>
          </p:cNvPr>
          <p:cNvSpPr txBox="1"/>
          <p:nvPr/>
        </p:nvSpPr>
        <p:spPr>
          <a:xfrm>
            <a:off x="5389521" y="3937244"/>
            <a:ext cx="6802479" cy="203132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CN" altLang="en-US" dirty="0"/>
              <a:t>        库函数版本</a:t>
            </a:r>
            <a:r>
              <a:rPr lang="en-US" altLang="zh-CN" dirty="0" err="1"/>
              <a:t>GPIO_Init</a:t>
            </a:r>
            <a:r>
              <a:rPr lang="en-US" altLang="zh-CN" dirty="0"/>
              <a:t>()</a:t>
            </a:r>
            <a:r>
              <a:rPr lang="zh-CN" altLang="en-US" dirty="0"/>
              <a:t>针对输入输出模式、翻转速度处理非常详细。首先对输出模式和输出速度的做出了判断，其次对输入模式和需要配置的引脚在寄存器的位置进行了解析。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虽然库函数版本有助于用户理解代码内容，函数封装避免了用户直面寄存器的繁琐，但是反之带来的是需要大量代码的来解析定义好的结构体。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193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B7FB52-F00D-4F3D-85E7-544B1B6B41E6}"/>
              </a:ext>
            </a:extLst>
          </p:cNvPr>
          <p:cNvSpPr txBox="1"/>
          <p:nvPr/>
        </p:nvSpPr>
        <p:spPr>
          <a:xfrm>
            <a:off x="4360984" y="1069146"/>
            <a:ext cx="3010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下周学习计划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18E33-161D-4B0C-823F-BFEB9ED62E99}"/>
              </a:ext>
            </a:extLst>
          </p:cNvPr>
          <p:cNvSpPr txBox="1"/>
          <p:nvPr/>
        </p:nvSpPr>
        <p:spPr>
          <a:xfrm>
            <a:off x="2820571" y="2502175"/>
            <a:ext cx="6091312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继续阅读</a:t>
            </a:r>
            <a:r>
              <a:rPr lang="en-US" altLang="zh-CN" sz="2000" dirty="0"/>
              <a:t>《</a:t>
            </a:r>
            <a:r>
              <a:rPr lang="zh-CN" altLang="en-US" sz="2000" dirty="0"/>
              <a:t>大话处理器</a:t>
            </a:r>
            <a:r>
              <a:rPr lang="en-US" altLang="zh-CN" sz="2000" dirty="0"/>
              <a:t>》</a:t>
            </a:r>
            <a:r>
              <a:rPr lang="zh-CN" altLang="en-US" sz="2000" dirty="0"/>
              <a:t>后续章节；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进行</a:t>
            </a:r>
            <a:r>
              <a:rPr lang="en-US" altLang="zh-CN" sz="2000" dirty="0"/>
              <a:t>MCU</a:t>
            </a:r>
            <a:r>
              <a:rPr lang="zh-CN" altLang="en-US" sz="2000" dirty="0"/>
              <a:t>的后续实验，理解代码，学习设计规范；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学习</a:t>
            </a:r>
            <a:r>
              <a:rPr lang="en-US" altLang="zh-CN" sz="2000" dirty="0"/>
              <a:t>PMU</a:t>
            </a:r>
            <a:r>
              <a:rPr lang="zh-CN" altLang="en-US" sz="2000" dirty="0"/>
              <a:t>部分</a:t>
            </a:r>
            <a:r>
              <a:rPr lang="en-US" altLang="zh-CN" sz="2000" dirty="0"/>
              <a:t>RTL</a:t>
            </a:r>
            <a:r>
              <a:rPr lang="zh-CN" altLang="en-US" sz="2000" dirty="0"/>
              <a:t>代码和验证流程。</a:t>
            </a:r>
          </a:p>
        </p:txBody>
      </p:sp>
    </p:spTree>
    <p:extLst>
      <p:ext uri="{BB962C8B-B14F-4D97-AF65-F5344CB8AC3E}">
        <p14:creationId xmlns:p14="http://schemas.microsoft.com/office/powerpoint/2010/main" val="221377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579</Words>
  <Application>Microsoft Office PowerPoint</Application>
  <PresentationFormat>宽屏</PresentationFormat>
  <Paragraphs>53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21</cp:revision>
  <dcterms:created xsi:type="dcterms:W3CDTF">2020-09-24T09:41:20Z</dcterms:created>
  <dcterms:modified xsi:type="dcterms:W3CDTF">2020-09-24T14:25:50Z</dcterms:modified>
</cp:coreProperties>
</file>