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" initials="C" lastIdx="1" clrIdx="0">
    <p:extLst>
      <p:ext uri="{19B8F6BF-5375-455C-9EA6-DF929625EA0E}">
        <p15:presenceInfo xmlns:p15="http://schemas.microsoft.com/office/powerpoint/2012/main" userId="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042E-54F2-47FB-8723-A9CF6B9D99A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CBB69-B01C-4A38-B810-73A4347F4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8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31A4B-339E-4592-8D60-645B44B1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4DAD3-7F5C-49D8-94A2-3008F80A6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C4D9D-B7BC-4304-BC03-D4586D74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7005E-7175-4675-8A10-76FF3B0D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CE8B7-763E-4EA1-ABD1-19611F8A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9558-42A0-4B49-96AB-728FB196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99847-78FF-4955-BFE8-A71DF884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D04C0-8B7B-45FD-8056-1F3E4FDD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7DE2D-1C66-460A-B757-860062F2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E2FBB-8278-4BF0-BD72-A5C32858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FD16C-96A0-4220-AB2B-B89CCED7B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AF2A7-888E-4BA3-8E18-FA2AA4A9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51AA1-3945-4413-AC1E-48C611DE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3FF8E-638D-4541-8C42-905B0B12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6E3C7-A0E3-45D7-A72E-F2F9B273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56D1B-947E-429F-823B-29A50618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08512-CC60-4E2B-9FA4-15FEAE45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A659B-726B-4731-A8D6-C5DDB190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555D3-1730-4B3B-BAC2-8C475BC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55D08-C08B-49D1-B0FD-EB85DEBD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52EB-F95B-46C8-929F-67AD9956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8C01F-FAAD-45D3-BB64-114CCC6F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9416E-7133-4B91-AA8D-2988623A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B7E04-034C-4D59-82CD-13DB8530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A79DC-9B06-4943-9177-6769EAEA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63CE-C667-49D0-ACB8-C3DAC20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2F626-C173-4045-84E6-A5C9F0C3B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1948F-EC77-40C8-9546-6F970FFF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FA49A-B83D-4948-A6FF-F1F4DC91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60923-D80F-477C-A3E5-4CA26915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6A2FD-D6B3-4792-B5C4-30CC76E1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9F578-1A19-44A8-AF34-464442D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F6855-023D-4555-B957-066D0EDC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3BDB8-F04D-41B7-9D36-D6AF23FA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F4E0A-4CD2-43F5-B0D4-8C5BE2747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BDBF13-530B-49D0-A3F0-D91D605A4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587D37-7274-4512-95B0-A86AFD48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DC60DE-6FD0-43BC-BB53-34007E8D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9EB6F-FE25-4B89-BDC7-CD10569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B119-B1D5-4210-A01A-96F4DC14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3D10A-2E95-4F1F-8D37-4E277019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823EE0-879A-4419-AFF1-F0DFA879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D3709A-A84F-4781-97E4-ED0A1E52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1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8D90-C3F2-40E4-AD75-364D6D9C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68828-4871-4B05-AD96-3DD31E2B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E9B14-9714-4B9B-9F9D-F631B47D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61A4-BD7F-4CA8-92D5-F5C3CD4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F5E8F-D09D-4A3D-99F9-67303A45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3E5D6-85D2-4D18-AEC1-BE18D0EA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6F68F-317C-4D2C-A351-07C44B7B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496A0-A1D3-4B7C-BBB6-4810722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A01C5-C5B3-48E0-B430-6993753B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2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4E860-7D3F-4962-9034-5957F95A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E3E8C-A616-47DC-850B-DD80905F4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A77EF-234B-4577-A8FC-654FC063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F27FF-9082-498A-9099-9BD03506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82E9D-36E9-4054-ACD5-4CC973AB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0EB2A-3BE1-4C26-ADF4-D37E330E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E2C82-39B6-4228-A218-06A1C1A1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4A2B8-E4C2-4AC7-ADC8-F4DBAE6F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7E100-3736-4750-A9DD-14E29C5EF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D15F-BEBA-4F45-8859-5FE334CA537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DDB6A-6F0A-4EED-A2F3-63FE8BA8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F54ED-4F49-46BA-91D9-741946E0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6EFC-FA26-41B0-85FB-459B5B32E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0510A2-AE3A-4B2C-842E-860905E02F31}"/>
              </a:ext>
            </a:extLst>
          </p:cNvPr>
          <p:cNvSpPr txBox="1"/>
          <p:nvPr/>
        </p:nvSpPr>
        <p:spPr>
          <a:xfrm>
            <a:off x="4574929" y="2278968"/>
            <a:ext cx="304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周会汇报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CC0792-6ED3-43D4-B5AC-72DE555360F5}"/>
              </a:ext>
            </a:extLst>
          </p:cNvPr>
          <p:cNvSpPr txBox="1"/>
          <p:nvPr/>
        </p:nvSpPr>
        <p:spPr>
          <a:xfrm>
            <a:off x="5333720" y="5101251"/>
            <a:ext cx="152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张佳琛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6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0510A2-AE3A-4B2C-842E-860905E02F31}"/>
              </a:ext>
            </a:extLst>
          </p:cNvPr>
          <p:cNvSpPr txBox="1"/>
          <p:nvPr/>
        </p:nvSpPr>
        <p:spPr>
          <a:xfrm>
            <a:off x="4049150" y="69797"/>
            <a:ext cx="409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近期学习任务及目标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E76FBA-DC1A-4BEF-A400-38BEF4AAB8D4}"/>
              </a:ext>
            </a:extLst>
          </p:cNvPr>
          <p:cNvSpPr txBox="1"/>
          <p:nvPr/>
        </p:nvSpPr>
        <p:spPr>
          <a:xfrm>
            <a:off x="454855" y="731954"/>
            <a:ext cx="11282290" cy="59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、先进行</a:t>
            </a:r>
            <a:r>
              <a:rPr lang="en-US" altLang="zh-CN" sz="3200" dirty="0"/>
              <a:t>PMU</a:t>
            </a:r>
            <a:r>
              <a:rPr lang="zh-CN" altLang="en-US" sz="3200" dirty="0"/>
              <a:t>验证方面的实验（依次完成上电复位，时钟门控，</a:t>
            </a:r>
            <a:r>
              <a:rPr lang="en-US" altLang="zh-CN" sz="3200" dirty="0"/>
              <a:t>PLL</a:t>
            </a:r>
            <a:r>
              <a:rPr lang="zh-CN" altLang="en-US" sz="3200" dirty="0"/>
              <a:t>倍频和对不同低功耗模式及唤醒方法的验证），熟悉</a:t>
            </a:r>
            <a:r>
              <a:rPr lang="en-US" altLang="zh-CN" sz="3200" dirty="0"/>
              <a:t>PMU</a:t>
            </a:r>
            <a:r>
              <a:rPr lang="zh-CN" altLang="en-US" sz="3200" dirty="0"/>
              <a:t>功能和结构，并熟练工具链的使用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PMU</a:t>
            </a:r>
            <a:r>
              <a:rPr lang="zh-CN" altLang="en-US" sz="3200" dirty="0"/>
              <a:t>验证实验全部完成之后，阅读</a:t>
            </a:r>
            <a:r>
              <a:rPr lang="en-US" altLang="zh-CN" sz="3200" dirty="0"/>
              <a:t>RTL</a:t>
            </a:r>
            <a:r>
              <a:rPr lang="zh-CN" altLang="en-US" sz="3200" dirty="0"/>
              <a:t>代码，理解设计逻辑，输出</a:t>
            </a:r>
            <a:r>
              <a:rPr lang="en-US" altLang="zh-CN" sz="3200" dirty="0"/>
              <a:t>RTL</a:t>
            </a:r>
            <a:r>
              <a:rPr lang="zh-CN" altLang="en-US" sz="3200" dirty="0"/>
              <a:t>阅读报告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、每周进行</a:t>
            </a:r>
            <a:r>
              <a:rPr lang="en-US" altLang="zh-CN" sz="3200" dirty="0"/>
              <a:t>1</a:t>
            </a:r>
            <a:r>
              <a:rPr lang="zh-CN" altLang="en-US" sz="3200" dirty="0"/>
              <a:t>项</a:t>
            </a:r>
            <a:r>
              <a:rPr lang="en-US" altLang="zh-CN" sz="3200" dirty="0"/>
              <a:t>stm32</a:t>
            </a:r>
            <a:r>
              <a:rPr lang="zh-CN" altLang="en-US" sz="3200" dirty="0"/>
              <a:t>方面的外设实验，内容包括结合数据手册和</a:t>
            </a:r>
            <a:r>
              <a:rPr lang="en-US" altLang="zh-CN" sz="3200" dirty="0"/>
              <a:t>《</a:t>
            </a:r>
            <a:r>
              <a:rPr lang="zh-CN" altLang="en-US" sz="3200" dirty="0"/>
              <a:t>权威指南</a:t>
            </a:r>
            <a:r>
              <a:rPr lang="en-US" altLang="zh-CN" sz="3200" dirty="0"/>
              <a:t>》</a:t>
            </a:r>
            <a:r>
              <a:rPr lang="zh-CN" altLang="en-US" sz="3200" dirty="0"/>
              <a:t>对底层代码进行了解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4</a:t>
            </a:r>
            <a:r>
              <a:rPr lang="zh-CN" altLang="en-US" sz="3200" dirty="0"/>
              <a:t>、学习</a:t>
            </a:r>
            <a:r>
              <a:rPr lang="en-US" altLang="zh-CN" sz="3200" dirty="0"/>
              <a:t>《</a:t>
            </a:r>
            <a:r>
              <a:rPr lang="zh-CN" altLang="en-US" sz="3200" dirty="0"/>
              <a:t>计算机组成与设计</a:t>
            </a:r>
            <a:r>
              <a:rPr lang="en-US" altLang="zh-CN" sz="3200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74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0510A2-AE3A-4B2C-842E-860905E02F31}"/>
              </a:ext>
            </a:extLst>
          </p:cNvPr>
          <p:cNvSpPr txBox="1"/>
          <p:nvPr/>
        </p:nvSpPr>
        <p:spPr>
          <a:xfrm>
            <a:off x="5213251" y="-92901"/>
            <a:ext cx="204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完成情况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E76FBA-DC1A-4BEF-A400-38BEF4AAB8D4}"/>
              </a:ext>
            </a:extLst>
          </p:cNvPr>
          <p:cNvSpPr txBox="1"/>
          <p:nvPr/>
        </p:nvSpPr>
        <p:spPr>
          <a:xfrm>
            <a:off x="153361" y="565247"/>
            <a:ext cx="11863755" cy="59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STM32</a:t>
            </a:r>
            <a:r>
              <a:rPr lang="zh-CN" altLang="en-US" sz="3200" dirty="0"/>
              <a:t>方面：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</a:t>
            </a:r>
            <a:r>
              <a:rPr lang="zh-CN" altLang="en-US" sz="3200" dirty="0"/>
              <a:t>目前已经完成的实验：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1</a:t>
            </a:r>
            <a:r>
              <a:rPr lang="zh-CN" altLang="en-US" sz="3200" dirty="0"/>
              <a:t>、</a:t>
            </a:r>
            <a:r>
              <a:rPr lang="en-US" altLang="zh-CN" sz="3200" dirty="0"/>
              <a:t>GPIO</a:t>
            </a:r>
            <a:r>
              <a:rPr lang="zh-CN" altLang="en-US" sz="3200" dirty="0"/>
              <a:t>外设的验证，以驱动板载</a:t>
            </a:r>
            <a:r>
              <a:rPr lang="en-US" altLang="zh-CN" sz="3200" dirty="0"/>
              <a:t>LED</a:t>
            </a:r>
            <a:r>
              <a:rPr lang="zh-CN" altLang="en-US" sz="3200" dirty="0"/>
              <a:t>为例，针对相关寄存器的操作配置代码已全部理解，输出</a:t>
            </a:r>
            <a:r>
              <a:rPr lang="en-US" altLang="zh-CN" sz="3200" dirty="0"/>
              <a:t>GPIO</a:t>
            </a:r>
            <a:r>
              <a:rPr lang="zh-CN" altLang="en-US" sz="3200" dirty="0"/>
              <a:t>报告。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2</a:t>
            </a:r>
            <a:r>
              <a:rPr lang="zh-CN" altLang="en-US" sz="3200" dirty="0"/>
              <a:t>、待机唤醒实验验证：以外部按键唤醒待机模式和</a:t>
            </a:r>
            <a:r>
              <a:rPr lang="en-US" altLang="zh-CN" sz="3200" dirty="0"/>
              <a:t>RTC</a:t>
            </a:r>
            <a:r>
              <a:rPr lang="zh-CN" altLang="en-US" sz="3200" dirty="0"/>
              <a:t>唤醒待机、停机模式三个实验为例，对</a:t>
            </a:r>
            <a:r>
              <a:rPr lang="en-US" altLang="zh-CN" sz="3200" dirty="0"/>
              <a:t>STM32</a:t>
            </a:r>
            <a:r>
              <a:rPr lang="zh-CN" altLang="en-US" sz="3200" dirty="0"/>
              <a:t>不同的低功耗模式和唤醒方法做了验证，并对唤醒后的</a:t>
            </a:r>
            <a:r>
              <a:rPr lang="en-US" altLang="zh-CN" sz="3200" dirty="0"/>
              <a:t>MCU</a:t>
            </a:r>
            <a:r>
              <a:rPr lang="zh-CN" altLang="en-US" sz="3200" dirty="0"/>
              <a:t>所处的状态和系统时钟进行了对比，包括对系统时钟的重新配置，输出待机唤醒实验报告。</a:t>
            </a:r>
          </a:p>
        </p:txBody>
      </p:sp>
    </p:spTree>
    <p:extLst>
      <p:ext uri="{BB962C8B-B14F-4D97-AF65-F5344CB8AC3E}">
        <p14:creationId xmlns:p14="http://schemas.microsoft.com/office/powerpoint/2010/main" val="115909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0510A2-AE3A-4B2C-842E-860905E02F31}"/>
              </a:ext>
            </a:extLst>
          </p:cNvPr>
          <p:cNvSpPr txBox="1"/>
          <p:nvPr/>
        </p:nvSpPr>
        <p:spPr>
          <a:xfrm>
            <a:off x="5072575" y="423300"/>
            <a:ext cx="2046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完成情况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E76FBA-DC1A-4BEF-A400-38BEF4AAB8D4}"/>
              </a:ext>
            </a:extLst>
          </p:cNvPr>
          <p:cNvSpPr txBox="1"/>
          <p:nvPr/>
        </p:nvSpPr>
        <p:spPr>
          <a:xfrm>
            <a:off x="454855" y="1366897"/>
            <a:ext cx="11282290" cy="371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SEP8000</a:t>
            </a:r>
            <a:r>
              <a:rPr lang="zh-CN" altLang="en-US" sz="3200" dirty="0"/>
              <a:t>方面：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1</a:t>
            </a:r>
            <a:r>
              <a:rPr lang="zh-CN" altLang="en-US" sz="3200" dirty="0"/>
              <a:t>、近期学习了服务器上的</a:t>
            </a:r>
            <a:r>
              <a:rPr lang="en-US" altLang="zh-CN" sz="3200" dirty="0"/>
              <a:t>dev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verdi</a:t>
            </a:r>
            <a:r>
              <a:rPr lang="zh-CN" altLang="en-US" sz="3200" dirty="0"/>
              <a:t>等工具的使用和外设验证实验的流程。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2</a:t>
            </a:r>
            <a:r>
              <a:rPr lang="zh-CN" altLang="en-US" sz="3200" dirty="0"/>
              <a:t>、首先对各个寄存器复位值进行了验证，通过</a:t>
            </a:r>
            <a:r>
              <a:rPr lang="en-US" altLang="zh-CN" sz="3200" dirty="0"/>
              <a:t>dev</a:t>
            </a:r>
            <a:r>
              <a:rPr lang="zh-CN" altLang="en-US" sz="3200" dirty="0"/>
              <a:t>查验波形图并和</a:t>
            </a:r>
            <a:r>
              <a:rPr lang="en-US" altLang="zh-CN" sz="3200" dirty="0"/>
              <a:t>SEP8000</a:t>
            </a:r>
            <a:r>
              <a:rPr lang="zh-CN" altLang="en-US" sz="3200" dirty="0"/>
              <a:t>数据手册进行对比。</a:t>
            </a:r>
          </a:p>
        </p:txBody>
      </p:sp>
    </p:spTree>
    <p:extLst>
      <p:ext uri="{BB962C8B-B14F-4D97-AF65-F5344CB8AC3E}">
        <p14:creationId xmlns:p14="http://schemas.microsoft.com/office/powerpoint/2010/main" val="239888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197BD-C07F-4549-B2D9-015751688C6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4" y="199487"/>
            <a:ext cx="1499171" cy="447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0510A2-AE3A-4B2C-842E-860905E02F31}"/>
              </a:ext>
            </a:extLst>
          </p:cNvPr>
          <p:cNvSpPr txBox="1"/>
          <p:nvPr/>
        </p:nvSpPr>
        <p:spPr>
          <a:xfrm>
            <a:off x="5072574" y="423300"/>
            <a:ext cx="235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下阶段计划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E76FBA-DC1A-4BEF-A400-38BEF4AAB8D4}"/>
              </a:ext>
            </a:extLst>
          </p:cNvPr>
          <p:cNvSpPr txBox="1"/>
          <p:nvPr/>
        </p:nvSpPr>
        <p:spPr>
          <a:xfrm>
            <a:off x="454855" y="1704521"/>
            <a:ext cx="11282290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	1</a:t>
            </a:r>
            <a:r>
              <a:rPr lang="zh-CN" altLang="en-US" sz="3200" dirty="0"/>
              <a:t>、对</a:t>
            </a:r>
            <a:r>
              <a:rPr lang="en-US" altLang="zh-CN" sz="3200" dirty="0"/>
              <a:t>STM32</a:t>
            </a:r>
            <a:r>
              <a:rPr lang="zh-CN" altLang="en-US" sz="3200" dirty="0"/>
              <a:t>待机唤醒实验过程中用到的中断和</a:t>
            </a:r>
            <a:r>
              <a:rPr lang="en-US" altLang="zh-CN" sz="3200" dirty="0"/>
              <a:t>RTC</a:t>
            </a:r>
            <a:r>
              <a:rPr lang="zh-CN" altLang="en-US" sz="3200" dirty="0"/>
              <a:t>部分进行单独的外设实验，掌握配置流程和原理。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2</a:t>
            </a:r>
            <a:r>
              <a:rPr lang="zh-CN" altLang="en-US" sz="3200" dirty="0"/>
              <a:t>、进行</a:t>
            </a:r>
            <a:r>
              <a:rPr lang="en-US" altLang="zh-CN" sz="3200" dirty="0"/>
              <a:t>SEP8000</a:t>
            </a:r>
            <a:r>
              <a:rPr lang="zh-CN" altLang="en-US" sz="3200" dirty="0"/>
              <a:t> </a:t>
            </a:r>
            <a:r>
              <a:rPr lang="en-US" altLang="zh-CN" sz="3200" dirty="0"/>
              <a:t>PMU</a:t>
            </a:r>
            <a:r>
              <a:rPr lang="zh-CN" altLang="en-US" sz="3200" dirty="0"/>
              <a:t>部分其余验证（时钟门控和</a:t>
            </a:r>
            <a:r>
              <a:rPr lang="en-US" altLang="zh-CN" sz="3200" dirty="0"/>
              <a:t>PLL</a:t>
            </a:r>
            <a:r>
              <a:rPr lang="zh-CN" altLang="en-US" sz="3200" dirty="0"/>
              <a:t>倍频），学习</a:t>
            </a:r>
            <a:r>
              <a:rPr lang="en-US" altLang="zh-CN" sz="3200" dirty="0"/>
              <a:t>APB</a:t>
            </a:r>
            <a:r>
              <a:rPr lang="zh-CN" altLang="en-US" sz="3200" dirty="0"/>
              <a:t>协议。</a:t>
            </a:r>
          </a:p>
        </p:txBody>
      </p:sp>
    </p:spTree>
    <p:extLst>
      <p:ext uri="{BB962C8B-B14F-4D97-AF65-F5344CB8AC3E}">
        <p14:creationId xmlns:p14="http://schemas.microsoft.com/office/powerpoint/2010/main" val="401023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333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41</cp:revision>
  <dcterms:created xsi:type="dcterms:W3CDTF">2020-09-24T09:41:20Z</dcterms:created>
  <dcterms:modified xsi:type="dcterms:W3CDTF">2020-10-08T11:16:17Z</dcterms:modified>
</cp:coreProperties>
</file>