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1" r:id="rId2"/>
    <p:sldId id="257" r:id="rId3"/>
    <p:sldId id="258" r:id="rId4"/>
    <p:sldId id="26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6"/>
    <p:restoredTop sz="94613"/>
  </p:normalViewPr>
  <p:slideViewPr>
    <p:cSldViewPr snapToGrid="0" snapToObjects="1" showGuides="1">
      <p:cViewPr varScale="1">
        <p:scale>
          <a:sx n="115" d="100"/>
          <a:sy n="115" d="100"/>
        </p:scale>
        <p:origin x="336" y="184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0334B-6E85-BF46-9C6B-DBCD867AF0E7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30272-A26F-7243-AE6D-CB7B242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image" Target="../media/image10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51" y="1605442"/>
            <a:ext cx="9144000" cy="23876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Eclipse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050611"/>
            <a:ext cx="2323381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is the time to start talking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916" y="2632869"/>
            <a:ext cx="4777084" cy="1668462"/>
          </a:xfrm>
        </p:spPr>
        <p:txBody>
          <a:bodyPr/>
          <a:lstStyle/>
          <a:p>
            <a:pPr algn="ctr"/>
            <a:r>
              <a:rPr lang="en-US" sz="5000" dirty="0" smtClean="0"/>
              <a:t>Why </a:t>
            </a:r>
            <a:r>
              <a:rPr lang="en-US" sz="4000" dirty="0" smtClean="0"/>
              <a:t>Learn </a:t>
            </a:r>
            <a:r>
              <a:rPr lang="en-US" sz="3800" dirty="0" smtClean="0"/>
              <a:t>a</a:t>
            </a:r>
            <a:r>
              <a:rPr lang="en-US" sz="3500" dirty="0" smtClean="0"/>
              <a:t> </a:t>
            </a:r>
            <a:r>
              <a:rPr lang="en-US" sz="4000" dirty="0" smtClean="0"/>
              <a:t>      		</a:t>
            </a:r>
            <a:r>
              <a:rPr lang="en-US" sz="5000" dirty="0" smtClean="0"/>
              <a:t>Language?</a:t>
            </a:r>
            <a:endParaRPr lang="en-US" sz="5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236211" y="2556710"/>
            <a:ext cx="4880300" cy="1820779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2800" dirty="0"/>
              <a:t>Better communication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Mental flexibility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Delays dementia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1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896" y="2291579"/>
            <a:ext cx="4382521" cy="2007789"/>
          </a:xfrm>
        </p:spPr>
        <p:txBody>
          <a:bodyPr/>
          <a:lstStyle/>
          <a:p>
            <a:r>
              <a:rPr lang="en-US" sz="5000" dirty="0" smtClean="0"/>
              <a:t>Why </a:t>
            </a:r>
            <a:r>
              <a:rPr lang="en-US" sz="4000" smtClean="0"/>
              <a:t>People 			       </a:t>
            </a:r>
            <a:r>
              <a:rPr lang="en-US" sz="5000" smtClean="0"/>
              <a:t>Haven’t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6"/>
          </p:nvPr>
        </p:nvSpPr>
        <p:spPr>
          <a:xfrm>
            <a:off x="7283115" y="2319337"/>
            <a:ext cx="3480469" cy="2295525"/>
          </a:xfrm>
        </p:spPr>
        <p:txBody>
          <a:bodyPr>
            <a:no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800" dirty="0" smtClean="0"/>
              <a:t>No time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800" dirty="0" smtClean="0"/>
              <a:t>No money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800" dirty="0" smtClean="0"/>
              <a:t>Too hard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800" dirty="0" smtClean="0"/>
              <a:t>Too 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84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Eclipse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642" y="2222287"/>
            <a:ext cx="5378943" cy="3638763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1. </a:t>
            </a:r>
            <a:r>
              <a:rPr lang="en-US" sz="3600" dirty="0" smtClean="0"/>
              <a:t>Learning Grammar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2. </a:t>
            </a:r>
            <a:r>
              <a:rPr lang="en-US" sz="3600" dirty="0" smtClean="0"/>
              <a:t>Learning Vocabulary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3. </a:t>
            </a:r>
            <a:r>
              <a:rPr lang="en-US" sz="3600" dirty="0" smtClean="0"/>
              <a:t>Listening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0552" y="2222287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4. </a:t>
            </a:r>
            <a:r>
              <a:rPr lang="en-US" sz="3600" dirty="0" smtClean="0"/>
              <a:t>Reading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5. </a:t>
            </a:r>
            <a:r>
              <a:rPr lang="en-US" sz="3600" dirty="0" smtClean="0"/>
              <a:t>Writing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1"/>
                </a:solidFill>
              </a:rPr>
              <a:t>6. </a:t>
            </a:r>
            <a:r>
              <a:rPr lang="en-US" sz="3600" dirty="0" smtClean="0"/>
              <a:t>Speaking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18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Eclipse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040674"/>
            <a:ext cx="5002225" cy="843001"/>
          </a:xfrm>
        </p:spPr>
        <p:txBody>
          <a:bodyPr/>
          <a:lstStyle/>
          <a:p>
            <a:r>
              <a:rPr lang="en-US" dirty="0" smtClean="0"/>
              <a:t>Collection of best online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118730"/>
            <a:ext cx="5075317" cy="887607"/>
          </a:xfrm>
        </p:spPr>
        <p:txBody>
          <a:bodyPr/>
          <a:lstStyle/>
          <a:p>
            <a:r>
              <a:rPr lang="en-US" dirty="0" smtClean="0"/>
              <a:t>Tips on how to best use your time and resources to optimize your learning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29" y="2820151"/>
            <a:ext cx="2141650" cy="1249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24" b="41313" l="21094" r="79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96" r="13184" b="57591"/>
          <a:stretch/>
        </p:blipFill>
        <p:spPr>
          <a:xfrm>
            <a:off x="3970393" y="4870228"/>
            <a:ext cx="1950720" cy="916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2" t="41961" r="16535" b="37884"/>
          <a:stretch/>
        </p:blipFill>
        <p:spPr>
          <a:xfrm>
            <a:off x="2829624" y="4139848"/>
            <a:ext cx="2800350" cy="686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5" y="5126189"/>
            <a:ext cx="1362119" cy="13573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9" b="26577"/>
          <a:stretch/>
        </p:blipFill>
        <p:spPr>
          <a:xfrm>
            <a:off x="769435" y="4316776"/>
            <a:ext cx="1832995" cy="795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6" y="2820648"/>
            <a:ext cx="2015856" cy="14312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02" y="4013869"/>
            <a:ext cx="1776761" cy="25348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2474" y="3087958"/>
            <a:ext cx="534257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9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850</TotalTime>
  <Words>72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Courier New</vt:lpstr>
      <vt:lpstr>Wingdings 2</vt:lpstr>
      <vt:lpstr>Quotable</vt:lpstr>
      <vt:lpstr>Eclipse</vt:lpstr>
      <vt:lpstr>Why Learn a         Language?</vt:lpstr>
      <vt:lpstr>Why People           Haven’t</vt:lpstr>
      <vt:lpstr>The Eclipse Method</vt:lpstr>
      <vt:lpstr>What Eclipse Does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 Cognitive and Computer Science to Transform Language Learning </dc:title>
  <dc:creator>Microsoft Office User</dc:creator>
  <cp:lastModifiedBy>Microsoft Office User</cp:lastModifiedBy>
  <cp:revision>34</cp:revision>
  <dcterms:created xsi:type="dcterms:W3CDTF">2017-11-05T23:19:56Z</dcterms:created>
  <dcterms:modified xsi:type="dcterms:W3CDTF">2018-04-08T20:04:29Z</dcterms:modified>
</cp:coreProperties>
</file>