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2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2759-BD6F-40C3-A89C-94D8FF61B383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BC13-6E6D-4204-B3CF-47BE2BD5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8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2759-BD6F-40C3-A89C-94D8FF61B383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BC13-6E6D-4204-B3CF-47BE2BD5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2759-BD6F-40C3-A89C-94D8FF61B383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BC13-6E6D-4204-B3CF-47BE2BD5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5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2759-BD6F-40C3-A89C-94D8FF61B383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BC13-6E6D-4204-B3CF-47BE2BD5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2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2759-BD6F-40C3-A89C-94D8FF61B383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BC13-6E6D-4204-B3CF-47BE2BD5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6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2759-BD6F-40C3-A89C-94D8FF61B383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BC13-6E6D-4204-B3CF-47BE2BD5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3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2759-BD6F-40C3-A89C-94D8FF61B383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BC13-6E6D-4204-B3CF-47BE2BD5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2759-BD6F-40C3-A89C-94D8FF61B383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BC13-6E6D-4204-B3CF-47BE2BD5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6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2759-BD6F-40C3-A89C-94D8FF61B383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BC13-6E6D-4204-B3CF-47BE2BD5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7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2759-BD6F-40C3-A89C-94D8FF61B383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BC13-6E6D-4204-B3CF-47BE2BD5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5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2759-BD6F-40C3-A89C-94D8FF61B383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BC13-6E6D-4204-B3CF-47BE2BD5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2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2759-BD6F-40C3-A89C-94D8FF61B383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6BC13-6E6D-4204-B3CF-47BE2BD5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0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66385" y="2721827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0. Stale Data</a:t>
            </a: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1466385" y="4499518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1. OFF (wait for data)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3352800" y="3810000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2. OFF</a:t>
            </a:r>
            <a:endParaRPr lang="en-US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5105400" y="5017120"/>
            <a:ext cx="914400" cy="533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3. ON (temp increasing)</a:t>
            </a:r>
            <a:endParaRPr lang="en-US" sz="1100" dirty="0"/>
          </a:p>
        </p:txBody>
      </p:sp>
      <p:sp>
        <p:nvSpPr>
          <p:cNvPr id="9" name="Rounded Rectangle 8"/>
          <p:cNvSpPr/>
          <p:nvPr/>
        </p:nvSpPr>
        <p:spPr>
          <a:xfrm>
            <a:off x="6629400" y="3474534"/>
            <a:ext cx="914400" cy="533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4. ON (temp decreasing)</a:t>
            </a:r>
            <a:endParaRPr lang="en-US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5105400" y="2561064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5. OFF (temp decreasing)</a:t>
            </a:r>
            <a:endParaRPr lang="en-US" sz="11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52600" y="3255227"/>
            <a:ext cx="0" cy="12442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010507" y="3019192"/>
            <a:ext cx="618893" cy="4553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943600" y="3962400"/>
            <a:ext cx="685800" cy="107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67200" y="4269524"/>
            <a:ext cx="838201" cy="7633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380785" y="3246863"/>
            <a:ext cx="972015" cy="63050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</p:cNvCxnSpPr>
          <p:nvPr/>
        </p:nvCxnSpPr>
        <p:spPr>
          <a:xfrm flipV="1">
            <a:off x="2380785" y="4269524"/>
            <a:ext cx="972015" cy="4966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8" idx="0"/>
          </p:cNvCxnSpPr>
          <p:nvPr/>
        </p:nvCxnSpPr>
        <p:spPr>
          <a:xfrm>
            <a:off x="5562600" y="3094464"/>
            <a:ext cx="0" cy="19226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191000" y="2988527"/>
            <a:ext cx="914401" cy="8214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5" idx="1"/>
          </p:cNvCxnSpPr>
          <p:nvPr/>
        </p:nvCxnSpPr>
        <p:spPr>
          <a:xfrm>
            <a:off x="990600" y="2964830"/>
            <a:ext cx="475785" cy="236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8" idx="1"/>
            <a:endCxn id="5" idx="2"/>
          </p:cNvCxnSpPr>
          <p:nvPr/>
        </p:nvCxnSpPr>
        <p:spPr>
          <a:xfrm rot="10800000">
            <a:off x="1923586" y="3255228"/>
            <a:ext cx="3181815" cy="2028593"/>
          </a:xfrm>
          <a:prstGeom prst="curvedConnector2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/>
          <p:nvPr/>
        </p:nvCxnSpPr>
        <p:spPr>
          <a:xfrm rot="16200000" flipV="1">
            <a:off x="4128740" y="509239"/>
            <a:ext cx="752707" cy="5163015"/>
          </a:xfrm>
          <a:prstGeom prst="curvedConnector3">
            <a:avLst>
              <a:gd name="adj1" fmla="val 210370"/>
            </a:avLst>
          </a:prstGeom>
          <a:ln w="1270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0" idx="1"/>
            <a:endCxn id="5" idx="3"/>
          </p:cNvCxnSpPr>
          <p:nvPr/>
        </p:nvCxnSpPr>
        <p:spPr>
          <a:xfrm flipH="1">
            <a:off x="2380785" y="2827764"/>
            <a:ext cx="2724615" cy="16076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09600" y="457200"/>
            <a:ext cx="4520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Humidifier Controller State Transition Diagram</a:t>
            </a:r>
          </a:p>
          <a:p>
            <a:r>
              <a:rPr lang="en-US" sz="1200" dirty="0" smtClean="0"/>
              <a:t>Jack Christensen</a:t>
            </a:r>
          </a:p>
          <a:p>
            <a:r>
              <a:rPr lang="en-US" sz="1200" dirty="0" smtClean="0"/>
              <a:t>Jan-2016</a:t>
            </a:r>
          </a:p>
          <a:p>
            <a:r>
              <a:rPr lang="en-US" sz="1200" dirty="0" smtClean="0"/>
              <a:t>CC BY-SA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57104" y="6057861"/>
            <a:ext cx="4090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Transitions to Stale Data state shown as dotted lines for clarity.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77644" y="272182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Initial State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458184" y="4630253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Have data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834161" y="4497659"/>
            <a:ext cx="1085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temp ≥ T-LO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047543" y="4775511"/>
            <a:ext cx="1085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temp &lt; </a:t>
            </a:r>
            <a:r>
              <a:rPr lang="en-US" sz="1000" dirty="0" err="1" smtClean="0"/>
              <a:t>prev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188522" y="3019192"/>
            <a:ext cx="821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temp ≤ T-HI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800600" y="3562117"/>
            <a:ext cx="856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temp &gt; </a:t>
            </a:r>
            <a:r>
              <a:rPr lang="en-US" sz="1000" dirty="0" err="1" smtClean="0"/>
              <a:t>prev</a:t>
            </a:r>
            <a:endParaRPr lang="en-US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956487" y="3192608"/>
            <a:ext cx="821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temp </a:t>
            </a:r>
            <a:r>
              <a:rPr lang="en-US" sz="1000" dirty="0" smtClean="0"/>
              <a:t>&lt; </a:t>
            </a:r>
            <a:r>
              <a:rPr lang="en-US" sz="1000" dirty="0" smtClean="0"/>
              <a:t>T-LO</a:t>
            </a:r>
          </a:p>
        </p:txBody>
      </p:sp>
    </p:spTree>
    <p:extLst>
      <p:ext uri="{BB962C8B-B14F-4D97-AF65-F5344CB8AC3E}">
        <p14:creationId xmlns:p14="http://schemas.microsoft.com/office/powerpoint/2010/main" val="219703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77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Christensen</dc:creator>
  <cp:lastModifiedBy>Jack Christensen</cp:lastModifiedBy>
  <cp:revision>6</cp:revision>
  <dcterms:created xsi:type="dcterms:W3CDTF">2016-01-02T01:28:29Z</dcterms:created>
  <dcterms:modified xsi:type="dcterms:W3CDTF">2016-01-02T21:06:55Z</dcterms:modified>
</cp:coreProperties>
</file>