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2759-BD6F-40C3-A89C-94D8FF61B383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6385" y="2721827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Stale Data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466385" y="449951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OFF (wait for data)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38100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OFF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5017120"/>
            <a:ext cx="914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ON (temp increasing)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3474534"/>
            <a:ext cx="914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4. ON (temp decreasing)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2561064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5. OFF (temp decreasing)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3255227"/>
            <a:ext cx="0" cy="12442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010507" y="3019192"/>
            <a:ext cx="618893" cy="4553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3600" y="3962400"/>
            <a:ext cx="685800" cy="107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4269524"/>
            <a:ext cx="838201" cy="76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380785" y="3246863"/>
            <a:ext cx="972015" cy="6305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2380785" y="4269524"/>
            <a:ext cx="972015" cy="49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8" idx="0"/>
          </p:cNvCxnSpPr>
          <p:nvPr/>
        </p:nvCxnSpPr>
        <p:spPr>
          <a:xfrm>
            <a:off x="5562600" y="3094464"/>
            <a:ext cx="0" cy="1922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91000" y="2988527"/>
            <a:ext cx="914401" cy="821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" idx="1"/>
          </p:cNvCxnSpPr>
          <p:nvPr/>
        </p:nvCxnSpPr>
        <p:spPr>
          <a:xfrm>
            <a:off x="990600" y="2964830"/>
            <a:ext cx="475785" cy="23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8" idx="1"/>
            <a:endCxn id="5" idx="2"/>
          </p:cNvCxnSpPr>
          <p:nvPr/>
        </p:nvCxnSpPr>
        <p:spPr>
          <a:xfrm rot="10800000">
            <a:off x="1923586" y="3255228"/>
            <a:ext cx="3181815" cy="202859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6200000" flipV="1">
            <a:off x="4128740" y="509239"/>
            <a:ext cx="752707" cy="5163015"/>
          </a:xfrm>
          <a:prstGeom prst="curvedConnector3">
            <a:avLst>
              <a:gd name="adj1" fmla="val 210370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1"/>
            <a:endCxn id="5" idx="3"/>
          </p:cNvCxnSpPr>
          <p:nvPr/>
        </p:nvCxnSpPr>
        <p:spPr>
          <a:xfrm flipH="1">
            <a:off x="2380785" y="2827764"/>
            <a:ext cx="2724615" cy="1607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9600" y="457200"/>
            <a:ext cx="452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Humidifier Controller State Transition Diagram</a:t>
            </a:r>
          </a:p>
          <a:p>
            <a:r>
              <a:rPr lang="en-US" sz="1200" dirty="0" smtClean="0"/>
              <a:t>Jack Christensen</a:t>
            </a:r>
          </a:p>
          <a:p>
            <a:r>
              <a:rPr lang="en-US" sz="1200" dirty="0" smtClean="0"/>
              <a:t>Jan-2016</a:t>
            </a:r>
          </a:p>
          <a:p>
            <a:r>
              <a:rPr lang="en-US" sz="1200" dirty="0" smtClean="0"/>
              <a:t>CC BY-SA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57104" y="6057861"/>
            <a:ext cx="4090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Transitions to Stale Data state shown as dotted lines for clarity.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644" y="272182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 State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8184" y="46302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Have data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34161" y="4497659"/>
            <a:ext cx="108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≥ T-LO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47543" y="4775511"/>
            <a:ext cx="108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&lt; </a:t>
            </a:r>
            <a:r>
              <a:rPr lang="en-US" sz="1000" dirty="0" err="1" smtClean="0"/>
              <a:t>prev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188522" y="3019192"/>
            <a:ext cx="82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≤ T-HI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00600" y="3562117"/>
            <a:ext cx="856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&gt; </a:t>
            </a:r>
            <a:r>
              <a:rPr lang="en-US" sz="1000" dirty="0" err="1" smtClean="0"/>
              <a:t>prev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56487" y="3192608"/>
            <a:ext cx="82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≤ T-LO</a:t>
            </a:r>
          </a:p>
        </p:txBody>
      </p:sp>
    </p:spTree>
    <p:extLst>
      <p:ext uri="{BB962C8B-B14F-4D97-AF65-F5344CB8AC3E}">
        <p14:creationId xmlns:p14="http://schemas.microsoft.com/office/powerpoint/2010/main" val="21970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Christensen</dc:creator>
  <cp:lastModifiedBy>Jack Christensen</cp:lastModifiedBy>
  <cp:revision>5</cp:revision>
  <dcterms:created xsi:type="dcterms:W3CDTF">2016-01-02T01:28:29Z</dcterms:created>
  <dcterms:modified xsi:type="dcterms:W3CDTF">2016-01-02T02:47:30Z</dcterms:modified>
</cp:coreProperties>
</file>